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B6EF6-903E-4443-865C-45DB6A0AD7D1}" v="861" dt="2021-05-19T01:55:50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khar Makhmetova" userId="c48c6da414a48646" providerId="LiveId" clId="{200B6EF6-903E-4443-865C-45DB6A0AD7D1}"/>
    <pc:docChg chg="undo redo custSel addSld delSld modSld sldOrd">
      <pc:chgData name="Gaukhar Makhmetova" userId="c48c6da414a48646" providerId="LiveId" clId="{200B6EF6-903E-4443-865C-45DB6A0AD7D1}" dt="2021-05-19T01:55:50.417" v="3564"/>
      <pc:docMkLst>
        <pc:docMk/>
      </pc:docMkLst>
      <pc:sldChg chg="addSp delSp modSp mod modMedia delDesignElem">
        <pc:chgData name="Gaukhar Makhmetova" userId="c48c6da414a48646" providerId="LiveId" clId="{200B6EF6-903E-4443-865C-45DB6A0AD7D1}" dt="2021-05-18T22:31:55.215" v="3007" actId="6549"/>
        <pc:sldMkLst>
          <pc:docMk/>
          <pc:sldMk cId="2692484020" sldId="256"/>
        </pc:sldMkLst>
        <pc:spChg chg="mod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2" creationId="{0224C5B9-400A-4ECE-A76E-62E036F7335B}"/>
          </ac:spMkLst>
        </pc:spChg>
        <pc:spChg chg="mod">
          <ac:chgData name="Gaukhar Makhmetova" userId="c48c6da414a48646" providerId="LiveId" clId="{200B6EF6-903E-4443-865C-45DB6A0AD7D1}" dt="2021-05-18T22:31:55.215" v="3007" actId="6549"/>
          <ac:spMkLst>
            <pc:docMk/>
            <pc:sldMk cId="2692484020" sldId="256"/>
            <ac:spMk id="3" creationId="{7EA6D419-F0AB-478A-A58A-ED1C4C7AE934}"/>
          </ac:spMkLst>
        </pc:spChg>
        <pc:spChg chg="add del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5" creationId="{FFD48BC7-DC40-47DE-87EE-9F4B6ECB9ABB}"/>
          </ac:spMkLst>
        </pc:spChg>
        <pc:spChg chg="add del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6" creationId="{E502BBC7-2C76-46F3-BC24-5985BC13DB88}"/>
          </ac:spMkLst>
        </pc:spChg>
        <pc:spChg chg="add del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7" creationId="{C7F28D52-2A5F-4D23-81AE-7CB8B591C7AF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2692484020" sldId="256"/>
            <ac:spMk id="8" creationId="{A8DB9CD9-59B1-4D73-BC4C-98796A48EF9B}"/>
          </ac:spMkLst>
        </pc:spChg>
        <pc:spChg chg="add del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9" creationId="{3629484E-3792-4B3D-89AD-7C8A1ED0E0D4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2692484020" sldId="256"/>
            <ac:spMk id="10" creationId="{8874A6A9-41FF-4E33-AFA8-F9F81436A59E}"/>
          </ac:spMkLst>
        </pc:spChg>
        <pc:spChg chg="add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15" creationId="{C1DD1A8A-57D5-4A81-AD04-532B043C5611}"/>
          </ac:spMkLst>
        </pc:spChg>
        <pc:spChg chg="add">
          <ac:chgData name="Gaukhar Makhmetova" userId="c48c6da414a48646" providerId="LiveId" clId="{200B6EF6-903E-4443-865C-45DB6A0AD7D1}" dt="2021-05-18T21:53:58.254" v="2025" actId="26606"/>
          <ac:spMkLst>
            <pc:docMk/>
            <pc:sldMk cId="2692484020" sldId="256"/>
            <ac:spMk id="17" creationId="{007891EC-4501-44ED-A8C8-B11B6DB767AB}"/>
          </ac:spMkLst>
        </pc:spChg>
        <pc:grpChg chg="del">
          <ac:chgData name="Gaukhar Makhmetova" userId="c48c6da414a48646" providerId="LiveId" clId="{200B6EF6-903E-4443-865C-45DB6A0AD7D1}" dt="2021-05-18T21:31:02.355" v="1799"/>
          <ac:grpSpMkLst>
            <pc:docMk/>
            <pc:sldMk cId="2692484020" sldId="256"/>
            <ac:grpSpMk id="12" creationId="{721D730E-1F97-4071-B143-B05E6D2599BC}"/>
          </ac:grpSpMkLst>
        </pc:grpChg>
        <pc:picChg chg="add mod">
          <ac:chgData name="Gaukhar Makhmetova" userId="c48c6da414a48646" providerId="LiveId" clId="{200B6EF6-903E-4443-865C-45DB6A0AD7D1}" dt="2021-05-18T21:54:03.029" v="2028" actId="27614"/>
          <ac:picMkLst>
            <pc:docMk/>
            <pc:sldMk cId="2692484020" sldId="256"/>
            <ac:picMk id="11" creationId="{9E773EC8-8FDA-4BCD-81B5-8700A17E0334}"/>
          </ac:picMkLst>
        </pc:picChg>
      </pc:sldChg>
      <pc:sldChg chg="addSp delSp modSp mod delDesignElem">
        <pc:chgData name="Gaukhar Makhmetova" userId="c48c6da414a48646" providerId="LiveId" clId="{200B6EF6-903E-4443-865C-45DB6A0AD7D1}" dt="2021-05-18T22:53:31.099" v="3347" actId="207"/>
        <pc:sldMkLst>
          <pc:docMk/>
          <pc:sldMk cId="3150603306" sldId="258"/>
        </pc:sldMkLst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150603306" sldId="258"/>
            <ac:spMk id="24" creationId="{4BC99CB9-DDAD-44A2-8A1C-E3AF4E72DF5C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150603306" sldId="258"/>
            <ac:spMk id="26" creationId="{64053CBF-3932-45FF-8285-EE5146085F3A}"/>
          </ac:spMkLst>
        </pc:spChg>
        <pc:spChg chg="mod ord">
          <ac:chgData name="Gaukhar Makhmetova" userId="c48c6da414a48646" providerId="LiveId" clId="{200B6EF6-903E-4443-865C-45DB6A0AD7D1}" dt="2021-05-18T22:53:21.572" v="3346" actId="207"/>
          <ac:spMkLst>
            <pc:docMk/>
            <pc:sldMk cId="3150603306" sldId="258"/>
            <ac:spMk id="27" creationId="{A7808219-588D-4B5F-B7DB-C8236FC943F4}"/>
          </ac:spMkLst>
        </pc:spChg>
        <pc:spChg chg="mod">
          <ac:chgData name="Gaukhar Makhmetova" userId="c48c6da414a48646" providerId="LiveId" clId="{200B6EF6-903E-4443-865C-45DB6A0AD7D1}" dt="2021-05-18T22:53:31.099" v="3347" actId="207"/>
          <ac:spMkLst>
            <pc:docMk/>
            <pc:sldMk cId="3150603306" sldId="258"/>
            <ac:spMk id="33" creationId="{24C195AF-33D9-4A00-B325-C0F97136946B}"/>
          </ac:spMkLst>
        </pc:spChg>
        <pc:spChg chg="add del">
          <ac:chgData name="Gaukhar Makhmetova" userId="c48c6da414a48646" providerId="LiveId" clId="{200B6EF6-903E-4443-865C-45DB6A0AD7D1}" dt="2021-05-18T21:34:06.286" v="1856" actId="26606"/>
          <ac:spMkLst>
            <pc:docMk/>
            <pc:sldMk cId="3150603306" sldId="258"/>
            <ac:spMk id="41" creationId="{CBB2B1F0-0DD6-4744-9A46-7A344FB48E40}"/>
          </ac:spMkLst>
        </pc:spChg>
        <pc:spChg chg="add del">
          <ac:chgData name="Gaukhar Makhmetova" userId="c48c6da414a48646" providerId="LiveId" clId="{200B6EF6-903E-4443-865C-45DB6A0AD7D1}" dt="2021-05-18T21:34:06.286" v="1856" actId="26606"/>
          <ac:spMkLst>
            <pc:docMk/>
            <pc:sldMk cId="3150603306" sldId="258"/>
            <ac:spMk id="42" creationId="{9DECDBF4-02B6-4BB4-B65B-B8107AD6A9E8}"/>
          </ac:spMkLst>
        </pc:spChg>
        <pc:spChg chg="add del">
          <ac:chgData name="Gaukhar Makhmetova" userId="c48c6da414a48646" providerId="LiveId" clId="{200B6EF6-903E-4443-865C-45DB6A0AD7D1}" dt="2021-05-18T21:34:06.286" v="1856" actId="26606"/>
          <ac:spMkLst>
            <pc:docMk/>
            <pc:sldMk cId="3150603306" sldId="258"/>
            <ac:spMk id="43" creationId="{52D502E5-F6B4-4D58-B4AE-FC466FF15EE8}"/>
          </ac:spMkLst>
        </pc:spChg>
        <pc:spChg chg="add del">
          <ac:chgData name="Gaukhar Makhmetova" userId="c48c6da414a48646" providerId="LiveId" clId="{200B6EF6-903E-4443-865C-45DB6A0AD7D1}" dt="2021-05-18T21:34:50.435" v="1863" actId="26606"/>
          <ac:spMkLst>
            <pc:docMk/>
            <pc:sldMk cId="3150603306" sldId="258"/>
            <ac:spMk id="44" creationId="{CBB2B1F0-0DD6-4744-9A46-7A344FB48E40}"/>
          </ac:spMkLst>
        </pc:spChg>
        <pc:spChg chg="add del">
          <ac:chgData name="Gaukhar Makhmetova" userId="c48c6da414a48646" providerId="LiveId" clId="{200B6EF6-903E-4443-865C-45DB6A0AD7D1}" dt="2021-05-18T21:34:50.435" v="1863" actId="26606"/>
          <ac:spMkLst>
            <pc:docMk/>
            <pc:sldMk cId="3150603306" sldId="258"/>
            <ac:spMk id="45" creationId="{52D502E5-F6B4-4D58-B4AE-FC466FF15EE8}"/>
          </ac:spMkLst>
        </pc:spChg>
        <pc:spChg chg="add del">
          <ac:chgData name="Gaukhar Makhmetova" userId="c48c6da414a48646" providerId="LiveId" clId="{200B6EF6-903E-4443-865C-45DB6A0AD7D1}" dt="2021-05-18T21:34:50.435" v="1863" actId="26606"/>
          <ac:spMkLst>
            <pc:docMk/>
            <pc:sldMk cId="3150603306" sldId="258"/>
            <ac:spMk id="46" creationId="{9DECDBF4-02B6-4BB4-B65B-B8107AD6A9E8}"/>
          </ac:spMkLst>
        </pc:spChg>
        <pc:spChg chg="add del">
          <ac:chgData name="Gaukhar Makhmetova" userId="c48c6da414a48646" providerId="LiveId" clId="{200B6EF6-903E-4443-865C-45DB6A0AD7D1}" dt="2021-05-18T21:34:05.092" v="1855" actId="26606"/>
          <ac:spMkLst>
            <pc:docMk/>
            <pc:sldMk cId="3150603306" sldId="258"/>
            <ac:spMk id="48" creationId="{327D73B4-9F5C-4A64-A179-51B9500CB8B5}"/>
          </ac:spMkLst>
        </pc:spChg>
        <pc:spChg chg="add del">
          <ac:chgData name="Gaukhar Makhmetova" userId="c48c6da414a48646" providerId="LiveId" clId="{200B6EF6-903E-4443-865C-45DB6A0AD7D1}" dt="2021-05-18T21:34:05.092" v="1855" actId="26606"/>
          <ac:spMkLst>
            <pc:docMk/>
            <pc:sldMk cId="3150603306" sldId="258"/>
            <ac:spMk id="50" creationId="{C1F06963-6374-4B48-844F-071A9BAAAE02}"/>
          </ac:spMkLst>
        </pc:spChg>
        <pc:spChg chg="add">
          <ac:chgData name="Gaukhar Makhmetova" userId="c48c6da414a48646" providerId="LiveId" clId="{200B6EF6-903E-4443-865C-45DB6A0AD7D1}" dt="2021-05-18T21:34:50.435" v="1863" actId="26606"/>
          <ac:spMkLst>
            <pc:docMk/>
            <pc:sldMk cId="3150603306" sldId="258"/>
            <ac:spMk id="51" creationId="{100EDD19-6802-4EC3-95CE-CFFAB042CFD6}"/>
          </ac:spMkLst>
        </pc:spChg>
        <pc:spChg chg="add del">
          <ac:chgData name="Gaukhar Makhmetova" userId="c48c6da414a48646" providerId="LiveId" clId="{200B6EF6-903E-4443-865C-45DB6A0AD7D1}" dt="2021-05-18T21:34:05.092" v="1855" actId="26606"/>
          <ac:spMkLst>
            <pc:docMk/>
            <pc:sldMk cId="3150603306" sldId="258"/>
            <ac:spMk id="52" creationId="{6CB927A4-E432-4310-9CD5-E89FF5063179}"/>
          </ac:spMkLst>
        </pc:spChg>
        <pc:spChg chg="add">
          <ac:chgData name="Gaukhar Makhmetova" userId="c48c6da414a48646" providerId="LiveId" clId="{200B6EF6-903E-4443-865C-45DB6A0AD7D1}" dt="2021-05-18T21:34:50.435" v="1863" actId="26606"/>
          <ac:spMkLst>
            <pc:docMk/>
            <pc:sldMk cId="3150603306" sldId="258"/>
            <ac:spMk id="53" creationId="{DB17E863-922E-4C26-BD64-E8FD41D28661}"/>
          </ac:spMkLst>
        </pc:spChg>
        <pc:spChg chg="add del">
          <ac:chgData name="Gaukhar Makhmetova" userId="c48c6da414a48646" providerId="LiveId" clId="{200B6EF6-903E-4443-865C-45DB6A0AD7D1}" dt="2021-05-18T21:34:05.092" v="1855" actId="26606"/>
          <ac:spMkLst>
            <pc:docMk/>
            <pc:sldMk cId="3150603306" sldId="258"/>
            <ac:spMk id="54" creationId="{1453BF6C-B012-48B7-B4E8-6D7AC7C27D02}"/>
          </ac:spMkLst>
        </pc:spChg>
        <pc:spChg chg="add del">
          <ac:chgData name="Gaukhar Makhmetova" userId="c48c6da414a48646" providerId="LiveId" clId="{200B6EF6-903E-4443-865C-45DB6A0AD7D1}" dt="2021-05-18T21:34:05.092" v="1855" actId="26606"/>
          <ac:spMkLst>
            <pc:docMk/>
            <pc:sldMk cId="3150603306" sldId="258"/>
            <ac:spMk id="56" creationId="{E3020543-B24B-4EC4-8FFC-8DD88EEA91A8}"/>
          </ac:spMkLst>
        </pc:spChg>
        <pc:grpChg chg="del">
          <ac:chgData name="Gaukhar Makhmetova" userId="c48c6da414a48646" providerId="LiveId" clId="{200B6EF6-903E-4443-865C-45DB6A0AD7D1}" dt="2021-05-18T21:31:02.355" v="1799"/>
          <ac:grpSpMkLst>
            <pc:docMk/>
            <pc:sldMk cId="3150603306" sldId="258"/>
            <ac:grpSpMk id="28" creationId="{2E751C04-BEA6-446B-A678-9C74819EBD4C}"/>
          </ac:grpSpMkLst>
        </pc:grpChg>
        <pc:grpChg chg="del">
          <ac:chgData name="Gaukhar Makhmetova" userId="c48c6da414a48646" providerId="LiveId" clId="{200B6EF6-903E-4443-865C-45DB6A0AD7D1}" dt="2021-05-18T21:31:02.355" v="1799"/>
          <ac:grpSpMkLst>
            <pc:docMk/>
            <pc:sldMk cId="3150603306" sldId="258"/>
            <ac:grpSpMk id="34" creationId="{B63ACBA3-DEFD-4C6D-BBA0-64468FA99C2D}"/>
          </ac:grpSpMkLst>
        </pc:grpChg>
        <pc:graphicFrameChg chg="del">
          <ac:chgData name="Gaukhar Makhmetova" userId="c48c6da414a48646" providerId="LiveId" clId="{200B6EF6-903E-4443-865C-45DB6A0AD7D1}" dt="2021-05-18T21:33:00.697" v="1835" actId="21"/>
          <ac:graphicFrameMkLst>
            <pc:docMk/>
            <pc:sldMk cId="3150603306" sldId="258"/>
            <ac:graphicFrameMk id="39" creationId="{DBF17C82-62C9-4D1C-AFCB-D09FAFB47DB3}"/>
          </ac:graphicFrameMkLst>
        </pc:graphicFrameChg>
        <pc:graphicFrameChg chg="add del mod">
          <ac:chgData name="Gaukhar Makhmetova" userId="c48c6da414a48646" providerId="LiveId" clId="{200B6EF6-903E-4443-865C-45DB6A0AD7D1}" dt="2021-05-18T21:33:54.944" v="1848"/>
          <ac:graphicFrameMkLst>
            <pc:docMk/>
            <pc:sldMk cId="3150603306" sldId="258"/>
            <ac:graphicFrameMk id="40" creationId="{070567CC-42D6-4B9B-9CC7-10118AD25DC0}"/>
          </ac:graphicFrameMkLst>
        </pc:graphicFrameChg>
        <pc:graphicFrameChg chg="add del mod">
          <ac:chgData name="Gaukhar Makhmetova" userId="c48c6da414a48646" providerId="LiveId" clId="{200B6EF6-903E-4443-865C-45DB6A0AD7D1}" dt="2021-05-18T21:34:36.171" v="1860"/>
          <ac:graphicFrameMkLst>
            <pc:docMk/>
            <pc:sldMk cId="3150603306" sldId="258"/>
            <ac:graphicFrameMk id="47" creationId="{575C072B-A38D-460F-8CD5-41DF8BFF88E7}"/>
          </ac:graphicFrameMkLst>
        </pc:graphicFrameChg>
        <pc:graphicFrameChg chg="add del mod">
          <ac:chgData name="Gaukhar Makhmetova" userId="c48c6da414a48646" providerId="LiveId" clId="{200B6EF6-903E-4443-865C-45DB6A0AD7D1}" dt="2021-05-18T21:34:43.983" v="1862"/>
          <ac:graphicFrameMkLst>
            <pc:docMk/>
            <pc:sldMk cId="3150603306" sldId="258"/>
            <ac:graphicFrameMk id="49" creationId="{43BBDBD0-A66F-4984-8A12-EADE7F0E6DDC}"/>
          </ac:graphicFrameMkLst>
        </pc:graphicFrameChg>
        <pc:graphicFrameChg chg="add mod">
          <ac:chgData name="Gaukhar Makhmetova" userId="c48c6da414a48646" providerId="LiveId" clId="{200B6EF6-903E-4443-865C-45DB6A0AD7D1}" dt="2021-05-18T22:53:06.708" v="3344" actId="1076"/>
          <ac:graphicFrameMkLst>
            <pc:docMk/>
            <pc:sldMk cId="3150603306" sldId="258"/>
            <ac:graphicFrameMk id="55" creationId="{7328ECF9-573D-4A6C-91CF-3E505849B6DC}"/>
          </ac:graphicFrameMkLst>
        </pc:graphicFrameChg>
        <pc:cxnChg chg="add del">
          <ac:chgData name="Gaukhar Makhmetova" userId="c48c6da414a48646" providerId="LiveId" clId="{200B6EF6-903E-4443-865C-45DB6A0AD7D1}" dt="2021-05-18T21:34:05.092" v="1855" actId="26606"/>
          <ac:cxnSpMkLst>
            <pc:docMk/>
            <pc:sldMk cId="3150603306" sldId="258"/>
            <ac:cxnSpMk id="58" creationId="{C49DA8F6-BCC1-4447-B54C-57856834B94B}"/>
          </ac:cxnSpMkLst>
        </pc:cxnChg>
      </pc:sldChg>
      <pc:sldChg chg="addSp delSp modSp mod delDesignElem">
        <pc:chgData name="Gaukhar Makhmetova" userId="c48c6da414a48646" providerId="LiveId" clId="{200B6EF6-903E-4443-865C-45DB6A0AD7D1}" dt="2021-05-18T22:29:36.372" v="2907" actId="1076"/>
        <pc:sldMkLst>
          <pc:docMk/>
          <pc:sldMk cId="1664395036" sldId="259"/>
        </pc:sldMkLst>
        <pc:spChg chg="mod">
          <ac:chgData name="Gaukhar Makhmetova" userId="c48c6da414a48646" providerId="LiveId" clId="{200B6EF6-903E-4443-865C-45DB6A0AD7D1}" dt="2021-05-18T22:29:36.372" v="2907" actId="1076"/>
          <ac:spMkLst>
            <pc:docMk/>
            <pc:sldMk cId="1664395036" sldId="259"/>
            <ac:spMk id="4" creationId="{888E5A2C-9EAD-445F-8345-CA1EF5B12EBE}"/>
          </ac:spMkLst>
        </pc:spChg>
        <pc:spChg chg="del">
          <ac:chgData name="Gaukhar Makhmetova" userId="c48c6da414a48646" providerId="LiveId" clId="{200B6EF6-903E-4443-865C-45DB6A0AD7D1}" dt="2021-05-18T21:35:20.220" v="1870" actId="26606"/>
          <ac:spMkLst>
            <pc:docMk/>
            <pc:sldMk cId="1664395036" sldId="259"/>
            <ac:spMk id="5" creationId="{1A3DDC17-A3C2-4A0E-9553-27C58F7F171F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664395036" sldId="259"/>
            <ac:spMk id="10" creationId="{4BC99CB9-DDAD-44A2-8A1C-E3AF4E72DF5C}"/>
          </ac:spMkLst>
        </pc:spChg>
        <pc:spChg chg="add">
          <ac:chgData name="Gaukhar Makhmetova" userId="c48c6da414a48646" providerId="LiveId" clId="{200B6EF6-903E-4443-865C-45DB6A0AD7D1}" dt="2021-05-18T21:35:20.220" v="1870" actId="26606"/>
          <ac:spMkLst>
            <pc:docMk/>
            <pc:sldMk cId="1664395036" sldId="259"/>
            <ac:spMk id="11" creationId="{2659FDB4-FCBE-4A89-B46D-43D4FA54464D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664395036" sldId="259"/>
            <ac:spMk id="12" creationId="{1561AEE4-4E38-4BAC-976D-E0DE523FC5D1}"/>
          </ac:spMkLst>
        </pc:spChg>
        <pc:grpChg chg="del">
          <ac:chgData name="Gaukhar Makhmetova" userId="c48c6da414a48646" providerId="LiveId" clId="{200B6EF6-903E-4443-865C-45DB6A0AD7D1}" dt="2021-05-18T21:31:02.355" v="1799"/>
          <ac:grpSpMkLst>
            <pc:docMk/>
            <pc:sldMk cId="1664395036" sldId="259"/>
            <ac:grpSpMk id="14" creationId="{F0BC676B-D19A-44DB-910A-0C0E6D433979}"/>
          </ac:grpSpMkLst>
        </pc:grpChg>
        <pc:graphicFrameChg chg="add">
          <ac:chgData name="Gaukhar Makhmetova" userId="c48c6da414a48646" providerId="LiveId" clId="{200B6EF6-903E-4443-865C-45DB6A0AD7D1}" dt="2021-05-18T21:35:20.220" v="1870" actId="26606"/>
          <ac:graphicFrameMkLst>
            <pc:docMk/>
            <pc:sldMk cId="1664395036" sldId="259"/>
            <ac:graphicFrameMk id="8" creationId="{97B2ACCC-A90F-46EC-A47F-C27454B8BF33}"/>
          </ac:graphicFrameMkLst>
        </pc:graphicFrameChg>
        <pc:cxnChg chg="add">
          <ac:chgData name="Gaukhar Makhmetova" userId="c48c6da414a48646" providerId="LiveId" clId="{200B6EF6-903E-4443-865C-45DB6A0AD7D1}" dt="2021-05-18T21:35:20.220" v="1870" actId="26606"/>
          <ac:cxnSpMkLst>
            <pc:docMk/>
            <pc:sldMk cId="1664395036" sldId="259"/>
            <ac:cxnSpMk id="13" creationId="{C8F51B3F-8331-4E4A-AE96-D47B1006EEAD}"/>
          </ac:cxnSpMkLst>
        </pc:cxnChg>
      </pc:sldChg>
      <pc:sldChg chg="addSp delSp modSp mod delDesignElem">
        <pc:chgData name="Gaukhar Makhmetova" userId="c48c6da414a48646" providerId="LiveId" clId="{200B6EF6-903E-4443-865C-45DB6A0AD7D1}" dt="2021-05-19T01:55:50.417" v="3564"/>
        <pc:sldMkLst>
          <pc:docMk/>
          <pc:sldMk cId="1136026275" sldId="260"/>
        </pc:sldMkLst>
        <pc:spChg chg="mod">
          <ac:chgData name="Gaukhar Makhmetova" userId="c48c6da414a48646" providerId="LiveId" clId="{200B6EF6-903E-4443-865C-45DB6A0AD7D1}" dt="2021-05-18T22:56:56.089" v="3372" actId="207"/>
          <ac:spMkLst>
            <pc:docMk/>
            <pc:sldMk cId="1136026275" sldId="260"/>
            <ac:spMk id="2" creationId="{307AF345-F7C2-4506-8AB3-CBAE83096508}"/>
          </ac:spMkLst>
        </pc:spChg>
        <pc:spChg chg="add">
          <ac:chgData name="Gaukhar Makhmetova" userId="c48c6da414a48646" providerId="LiveId" clId="{200B6EF6-903E-4443-865C-45DB6A0AD7D1}" dt="2021-05-18T21:53:07.435" v="2023" actId="26606"/>
          <ac:spMkLst>
            <pc:docMk/>
            <pc:sldMk cId="1136026275" sldId="260"/>
            <ac:spMk id="10" creationId="{35DB3719-6FDC-4E5D-891D-FF40B7300F64}"/>
          </ac:spMkLst>
        </pc:spChg>
        <pc:spChg chg="add">
          <ac:chgData name="Gaukhar Makhmetova" userId="c48c6da414a48646" providerId="LiveId" clId="{200B6EF6-903E-4443-865C-45DB6A0AD7D1}" dt="2021-05-18T21:53:07.435" v="2023" actId="26606"/>
          <ac:spMkLst>
            <pc:docMk/>
            <pc:sldMk cId="1136026275" sldId="260"/>
            <ac:spMk id="12" creationId="{E0CBAC23-2E3F-4A90-BA59-F8299F6A5439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28" creationId="{F3060C83-F051-4F0E-ABAD-AA0DFC48B218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30" creationId="{83C98ABE-055B-441F-B07E-44F97F083C39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32" creationId="{29FDB030-9B49-4CED-8CCD-4D99382388AC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34" creationId="{3783CA14-24A1-485C-8B30-D6A5D87987AD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36" creationId="{9A97C86A-04D6-40F7-AE84-31AB43E6A846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38" creationId="{FF9F2414-84E8-453E-B1F3-389FDE8192D9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1136026275" sldId="260"/>
            <ac:spMk id="40" creationId="{3ECA69A1-7536-43AC-85EF-C7106179F5ED}"/>
          </ac:spMkLst>
        </pc:spChg>
        <pc:graphicFrameChg chg="mod modGraphic">
          <ac:chgData name="Gaukhar Makhmetova" userId="c48c6da414a48646" providerId="LiveId" clId="{200B6EF6-903E-4443-865C-45DB6A0AD7D1}" dt="2021-05-19T01:55:50.417" v="3564"/>
          <ac:graphicFrameMkLst>
            <pc:docMk/>
            <pc:sldMk cId="1136026275" sldId="260"/>
            <ac:graphicFrameMk id="5" creationId="{89DC0C6A-AEC2-42F5-943E-C6B903D6F09D}"/>
          </ac:graphicFrameMkLst>
        </pc:graphicFrameChg>
      </pc:sldChg>
      <pc:sldChg chg="addSp delSp modSp mod ord delDesignElem">
        <pc:chgData name="Gaukhar Makhmetova" userId="c48c6da414a48646" providerId="LiveId" clId="{200B6EF6-903E-4443-865C-45DB6A0AD7D1}" dt="2021-05-18T22:53:43.768" v="3348" actId="207"/>
        <pc:sldMkLst>
          <pc:docMk/>
          <pc:sldMk cId="3433828485" sldId="261"/>
        </pc:sldMkLst>
        <pc:spChg chg="mod">
          <ac:chgData name="Gaukhar Makhmetova" userId="c48c6da414a48646" providerId="LiveId" clId="{200B6EF6-903E-4443-865C-45DB6A0AD7D1}" dt="2021-05-18T22:53:43.768" v="3348" actId="207"/>
          <ac:spMkLst>
            <pc:docMk/>
            <pc:sldMk cId="3433828485" sldId="261"/>
            <ac:spMk id="2" creationId="{430CC4D5-DF6B-4AF9-B493-9DF35046CDA4}"/>
          </ac:spMkLst>
        </pc:spChg>
        <pc:spChg chg="add">
          <ac:chgData name="Gaukhar Makhmetova" userId="c48c6da414a48646" providerId="LiveId" clId="{200B6EF6-903E-4443-865C-45DB6A0AD7D1}" dt="2021-05-18T21:35:25.411" v="1871" actId="26606"/>
          <ac:spMkLst>
            <pc:docMk/>
            <pc:sldMk cId="3433828485" sldId="261"/>
            <ac:spMk id="8" creationId="{2E442304-DDBD-4F7B-8017-36BCC863FB40}"/>
          </ac:spMkLst>
        </pc:spChg>
        <pc:spChg chg="add">
          <ac:chgData name="Gaukhar Makhmetova" userId="c48c6da414a48646" providerId="LiveId" clId="{200B6EF6-903E-4443-865C-45DB6A0AD7D1}" dt="2021-05-18T21:35:25.411" v="1871" actId="26606"/>
          <ac:spMkLst>
            <pc:docMk/>
            <pc:sldMk cId="3433828485" sldId="261"/>
            <ac:spMk id="13" creationId="{5E107275-3853-46FD-A241-DE4355A42675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16" creationId="{F3060C83-F051-4F0E-ABAD-AA0DFC48B218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18" creationId="{83C98ABE-055B-441F-B07E-44F97F083C39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20" creationId="{29FDB030-9B49-4CED-8CCD-4D99382388AC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22" creationId="{3783CA14-24A1-485C-8B30-D6A5D87987AD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24" creationId="{9A97C86A-04D6-40F7-AE84-31AB43E6A846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26" creationId="{FF9F2414-84E8-453E-B1F3-389FDE8192D9}"/>
          </ac:spMkLst>
        </pc:spChg>
        <pc:spChg chg="del">
          <ac:chgData name="Gaukhar Makhmetova" userId="c48c6da414a48646" providerId="LiveId" clId="{200B6EF6-903E-4443-865C-45DB6A0AD7D1}" dt="2021-05-18T21:31:02.355" v="1799"/>
          <ac:spMkLst>
            <pc:docMk/>
            <pc:sldMk cId="3433828485" sldId="261"/>
            <ac:spMk id="28" creationId="{3ECA69A1-7536-43AC-85EF-C7106179F5ED}"/>
          </ac:spMkLst>
        </pc:spChg>
        <pc:graphicFrameChg chg="mod modGraphic">
          <ac:chgData name="Gaukhar Makhmetova" userId="c48c6da414a48646" providerId="LiveId" clId="{200B6EF6-903E-4443-865C-45DB6A0AD7D1}" dt="2021-05-18T21:35:25.411" v="1871" actId="26606"/>
          <ac:graphicFrameMkLst>
            <pc:docMk/>
            <pc:sldMk cId="3433828485" sldId="261"/>
            <ac:graphicFrameMk id="6" creationId="{99B36225-CBB4-436D-B6FE-C7D5301FCE6F}"/>
          </ac:graphicFrameMkLst>
        </pc:graphicFrameChg>
      </pc:sldChg>
      <pc:sldChg chg="addSp delSp modSp new mod setBg delDesignElem">
        <pc:chgData name="Gaukhar Makhmetova" userId="c48c6da414a48646" providerId="LiveId" clId="{200B6EF6-903E-4443-865C-45DB6A0AD7D1}" dt="2021-05-18T22:53:56.757" v="3350" actId="207"/>
        <pc:sldMkLst>
          <pc:docMk/>
          <pc:sldMk cId="1917473917" sldId="262"/>
        </pc:sldMkLst>
        <pc:spChg chg="mod">
          <ac:chgData name="Gaukhar Makhmetova" userId="c48c6da414a48646" providerId="LiveId" clId="{200B6EF6-903E-4443-865C-45DB6A0AD7D1}" dt="2021-05-18T22:53:51.701" v="3349" actId="207"/>
          <ac:spMkLst>
            <pc:docMk/>
            <pc:sldMk cId="1917473917" sldId="262"/>
            <ac:spMk id="2" creationId="{F89BD00A-A126-49C6-BD74-69BD6D267804}"/>
          </ac:spMkLst>
        </pc:spChg>
        <pc:spChg chg="add del">
          <ac:chgData name="Gaukhar Makhmetova" userId="c48c6da414a48646" providerId="LiveId" clId="{200B6EF6-903E-4443-865C-45DB6A0AD7D1}" dt="2021-05-18T20:34:29.256" v="25"/>
          <ac:spMkLst>
            <pc:docMk/>
            <pc:sldMk cId="1917473917" sldId="262"/>
            <ac:spMk id="3" creationId="{D533C4D9-050F-45E6-8864-64657AD365A0}"/>
          </ac:spMkLst>
        </pc:spChg>
        <pc:spChg chg="add del">
          <ac:chgData name="Gaukhar Makhmetova" userId="c48c6da414a48646" providerId="LiveId" clId="{200B6EF6-903E-4443-865C-45DB6A0AD7D1}" dt="2021-05-18T20:34:23.235" v="24"/>
          <ac:spMkLst>
            <pc:docMk/>
            <pc:sldMk cId="1917473917" sldId="262"/>
            <ac:spMk id="5" creationId="{4D7F21B1-69E6-452D-99E5-533122418D90}"/>
          </ac:spMkLst>
        </pc:spChg>
        <pc:spChg chg="add mod">
          <ac:chgData name="Gaukhar Makhmetova" userId="c48c6da414a48646" providerId="LiveId" clId="{200B6EF6-903E-4443-865C-45DB6A0AD7D1}" dt="2021-05-18T22:53:56.757" v="3350" actId="207"/>
          <ac:spMkLst>
            <pc:docMk/>
            <pc:sldMk cId="1917473917" sldId="262"/>
            <ac:spMk id="7" creationId="{57FE2A0B-7BA8-4D9F-817C-86DFBA8C7A98}"/>
          </ac:spMkLst>
        </pc:spChg>
        <pc:spChg chg="add del">
          <ac:chgData name="Gaukhar Makhmetova" userId="c48c6da414a48646" providerId="LiveId" clId="{200B6EF6-903E-4443-865C-45DB6A0AD7D1}" dt="2021-05-18T21:35:40.254" v="1873" actId="26606"/>
          <ac:spMkLst>
            <pc:docMk/>
            <pc:sldMk cId="1917473917" sldId="262"/>
            <ac:spMk id="9" creationId="{32AEEBC8-9D30-42EF-95F2-386C2653FBF0}"/>
          </ac:spMkLst>
        </pc:spChg>
        <pc:spChg chg="add del">
          <ac:chgData name="Gaukhar Makhmetova" userId="c48c6da414a48646" providerId="LiveId" clId="{200B6EF6-903E-4443-865C-45DB6A0AD7D1}" dt="2021-05-18T21:35:40.254" v="1873" actId="26606"/>
          <ac:spMkLst>
            <pc:docMk/>
            <pc:sldMk cId="1917473917" sldId="262"/>
            <ac:spMk id="10" creationId="{2E92FA66-67D7-4CB4-94D3-E643A9AD4757}"/>
          </ac:spMkLst>
        </pc:spChg>
        <pc:spChg chg="add del">
          <ac:chgData name="Gaukhar Makhmetova" userId="c48c6da414a48646" providerId="LiveId" clId="{200B6EF6-903E-4443-865C-45DB6A0AD7D1}" dt="2021-05-18T20:34:44.089" v="29" actId="26606"/>
          <ac:spMkLst>
            <pc:docMk/>
            <pc:sldMk cId="1917473917" sldId="262"/>
            <ac:spMk id="12" creationId="{05C7EBC3-4672-4DAB-81C2-58661FAFAED6}"/>
          </ac:spMkLst>
        </pc:spChg>
        <pc:spChg chg="add del">
          <ac:chgData name="Gaukhar Makhmetova" userId="c48c6da414a48646" providerId="LiveId" clId="{200B6EF6-903E-4443-865C-45DB6A0AD7D1}" dt="2021-05-18T21:36:32.372" v="1880" actId="26606"/>
          <ac:spMkLst>
            <pc:docMk/>
            <pc:sldMk cId="1917473917" sldId="262"/>
            <ac:spMk id="13" creationId="{7B831B6F-405A-4B47-B9BB-5CA88F285844}"/>
          </ac:spMkLst>
        </pc:spChg>
        <pc:spChg chg="add del">
          <ac:chgData name="Gaukhar Makhmetova" userId="c48c6da414a48646" providerId="LiveId" clId="{200B6EF6-903E-4443-865C-45DB6A0AD7D1}" dt="2021-05-18T20:34:44.089" v="29" actId="26606"/>
          <ac:spMkLst>
            <pc:docMk/>
            <pc:sldMk cId="1917473917" sldId="262"/>
            <ac:spMk id="14" creationId="{40BF962F-4C6F-461E-86F2-C43F56CC939B}"/>
          </ac:spMkLst>
        </pc:spChg>
        <pc:spChg chg="add del">
          <ac:chgData name="Gaukhar Makhmetova" userId="c48c6da414a48646" providerId="LiveId" clId="{200B6EF6-903E-4443-865C-45DB6A0AD7D1}" dt="2021-05-18T21:36:32.372" v="1880" actId="26606"/>
          <ac:spMkLst>
            <pc:docMk/>
            <pc:sldMk cId="1917473917" sldId="262"/>
            <ac:spMk id="15" creationId="{953EE71A-6488-4203-A7C4-77102FD0DCCA}"/>
          </ac:spMkLst>
        </pc:spChg>
        <pc:spChg chg="add del">
          <ac:chgData name="Gaukhar Makhmetova" userId="c48c6da414a48646" providerId="LiveId" clId="{200B6EF6-903E-4443-865C-45DB6A0AD7D1}" dt="2021-05-18T20:34:44.089" v="29" actId="26606"/>
          <ac:spMkLst>
            <pc:docMk/>
            <pc:sldMk cId="1917473917" sldId="262"/>
            <ac:spMk id="16" creationId="{2E94A4F7-38E4-45EA-8E2E-CE1B5766B4F1}"/>
          </ac:spMkLst>
        </pc:spChg>
        <pc:spChg chg="add del">
          <ac:chgData name="Gaukhar Makhmetova" userId="c48c6da414a48646" providerId="LiveId" clId="{200B6EF6-903E-4443-865C-45DB6A0AD7D1}" dt="2021-05-18T21:36:12.326" v="1876" actId="26606"/>
          <ac:spMkLst>
            <pc:docMk/>
            <pc:sldMk cId="1917473917" sldId="262"/>
            <ac:spMk id="17" creationId="{2E92FA66-67D7-4CB4-94D3-E643A9AD4757}"/>
          </ac:spMkLst>
        </pc:spChg>
        <pc:spChg chg="add del">
          <ac:chgData name="Gaukhar Makhmetova" userId="c48c6da414a48646" providerId="LiveId" clId="{200B6EF6-903E-4443-865C-45DB6A0AD7D1}" dt="2021-05-18T21:36:27.447" v="1878" actId="26606"/>
          <ac:spMkLst>
            <pc:docMk/>
            <pc:sldMk cId="1917473917" sldId="262"/>
            <ac:spMk id="19" creationId="{7B831B6F-405A-4B47-B9BB-5CA88F285844}"/>
          </ac:spMkLst>
        </pc:spChg>
        <pc:spChg chg="add del">
          <ac:chgData name="Gaukhar Makhmetova" userId="c48c6da414a48646" providerId="LiveId" clId="{200B6EF6-903E-4443-865C-45DB6A0AD7D1}" dt="2021-05-18T21:36:12.326" v="1876" actId="26606"/>
          <ac:spMkLst>
            <pc:docMk/>
            <pc:sldMk cId="1917473917" sldId="262"/>
            <ac:spMk id="20" creationId="{32AEEBC8-9D30-42EF-95F2-386C2653FBF0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917473917" sldId="262"/>
            <ac:spMk id="21" creationId="{2B566528-1B12-4246-9431-5C2D7D081168}"/>
          </ac:spMkLst>
        </pc:spChg>
        <pc:spChg chg="add del">
          <ac:chgData name="Gaukhar Makhmetova" userId="c48c6da414a48646" providerId="LiveId" clId="{200B6EF6-903E-4443-865C-45DB6A0AD7D1}" dt="2021-05-18T21:36:27.447" v="1878" actId="26606"/>
          <ac:spMkLst>
            <pc:docMk/>
            <pc:sldMk cId="1917473917" sldId="262"/>
            <ac:spMk id="23" creationId="{953EE71A-6488-4203-A7C4-77102FD0DCCA}"/>
          </ac:spMkLst>
        </pc:spChg>
        <pc:spChg chg="add del">
          <ac:chgData name="Gaukhar Makhmetova" userId="c48c6da414a48646" providerId="LiveId" clId="{200B6EF6-903E-4443-865C-45DB6A0AD7D1}" dt="2021-05-18T21:36:32.372" v="1880" actId="26606"/>
          <ac:spMkLst>
            <pc:docMk/>
            <pc:sldMk cId="1917473917" sldId="262"/>
            <ac:spMk id="24" creationId="{3E7D5C7B-DD16-401B-85CE-4AAA2A4F5136}"/>
          </ac:spMkLst>
        </pc:spChg>
        <pc:spChg chg="add del">
          <ac:chgData name="Gaukhar Makhmetova" userId="c48c6da414a48646" providerId="LiveId" clId="{200B6EF6-903E-4443-865C-45DB6A0AD7D1}" dt="2021-05-18T21:36:32.372" v="1880" actId="26606"/>
          <ac:spMkLst>
            <pc:docMk/>
            <pc:sldMk cId="1917473917" sldId="262"/>
            <ac:spMk id="25" creationId="{90D01200-0224-43C5-AB38-FB4D16B73FB7}"/>
          </ac:spMkLst>
        </pc:spChg>
        <pc:spChg chg="add del">
          <ac:chgData name="Gaukhar Makhmetova" userId="c48c6da414a48646" providerId="LiveId" clId="{200B6EF6-903E-4443-865C-45DB6A0AD7D1}" dt="2021-05-18T21:36:32.372" v="1880" actId="26606"/>
          <ac:spMkLst>
            <pc:docMk/>
            <pc:sldMk cId="1917473917" sldId="262"/>
            <ac:spMk id="26" creationId="{728A44A4-A002-4A88-9FC9-1D0566C97A47}"/>
          </ac:spMkLst>
        </pc:spChg>
        <pc:grpChg chg="add del">
          <ac:chgData name="Gaukhar Makhmetova" userId="c48c6da414a48646" providerId="LiveId" clId="{200B6EF6-903E-4443-865C-45DB6A0AD7D1}" dt="2021-05-18T21:31:02.355" v="1799"/>
          <ac:grpSpMkLst>
            <pc:docMk/>
            <pc:sldMk cId="1917473917" sldId="262"/>
            <ac:grpSpMk id="18" creationId="{5995D10D-E9C9-47DB-AE7E-801FEF38F5C9}"/>
          </ac:grpSpMkLst>
        </pc:grpChg>
        <pc:grpChg chg="add del">
          <ac:chgData name="Gaukhar Makhmetova" userId="c48c6da414a48646" providerId="LiveId" clId="{200B6EF6-903E-4443-865C-45DB6A0AD7D1}" dt="2021-05-18T21:31:02.355" v="1799"/>
          <ac:grpSpMkLst>
            <pc:docMk/>
            <pc:sldMk cId="1917473917" sldId="262"/>
            <ac:grpSpMk id="22" creationId="{828A5161-06F1-46CF-8AD7-844680A59E13}"/>
          </ac:grpSpMkLst>
        </pc:grpChg>
        <pc:graphicFrameChg chg="add del mod">
          <ac:chgData name="Gaukhar Makhmetova" userId="c48c6da414a48646" providerId="LiveId" clId="{200B6EF6-903E-4443-865C-45DB6A0AD7D1}" dt="2021-05-18T20:34:23.235" v="24"/>
          <ac:graphicFrameMkLst>
            <pc:docMk/>
            <pc:sldMk cId="1917473917" sldId="262"/>
            <ac:graphicFrameMk id="4" creationId="{EA38E62B-4FDA-4FF3-B9B9-15D245FEF49C}"/>
          </ac:graphicFrameMkLst>
        </pc:graphicFrameChg>
        <pc:graphicFrameChg chg="add mod ord modGraphic">
          <ac:chgData name="Gaukhar Makhmetova" userId="c48c6da414a48646" providerId="LiveId" clId="{200B6EF6-903E-4443-865C-45DB6A0AD7D1}" dt="2021-05-18T21:37:08.887" v="1883" actId="12385"/>
          <ac:graphicFrameMkLst>
            <pc:docMk/>
            <pc:sldMk cId="1917473917" sldId="262"/>
            <ac:graphicFrameMk id="6" creationId="{44271CED-91F6-48B4-9348-BB39365787B1}"/>
          </ac:graphicFrameMkLst>
        </pc:graphicFrameChg>
      </pc:sldChg>
      <pc:sldChg chg="addSp delSp modSp new mod setBg addAnim delDesignElem">
        <pc:chgData name="Gaukhar Makhmetova" userId="c48c6da414a48646" providerId="LiveId" clId="{200B6EF6-903E-4443-865C-45DB6A0AD7D1}" dt="2021-05-18T21:59:22.231" v="2382" actId="20577"/>
        <pc:sldMkLst>
          <pc:docMk/>
          <pc:sldMk cId="3083651154" sldId="263"/>
        </pc:sldMkLst>
        <pc:spChg chg="mod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2" creationId="{A6A717DE-01E6-4FF7-A096-7285018E14DA}"/>
          </ac:spMkLst>
        </pc:spChg>
        <pc:spChg chg="mod">
          <ac:chgData name="Gaukhar Makhmetova" userId="c48c6da414a48646" providerId="LiveId" clId="{200B6EF6-903E-4443-865C-45DB6A0AD7D1}" dt="2021-05-18T21:59:22.231" v="2382" actId="20577"/>
          <ac:spMkLst>
            <pc:docMk/>
            <pc:sldMk cId="3083651154" sldId="263"/>
            <ac:spMk id="3" creationId="{783DD5F6-77AA-4DF0-B542-AE6157F0BFFC}"/>
          </ac:spMkLst>
        </pc:spChg>
        <pc:spChg chg="add del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6" creationId="{F13C74B1-5B17-4795-BED0-7140497B445A}"/>
          </ac:spMkLst>
        </pc:spChg>
        <pc:spChg chg="add del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7" creationId="{D4974D33-8DC5-464E-8C6D-BE58F0669C17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083651154" sldId="263"/>
            <ac:spMk id="9" creationId="{8A94871E-96FC-4ADE-815B-41A636E34F1A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083651154" sldId="263"/>
            <ac:spMk id="11" creationId="{3FCFB1DE-0B7E-48CC-BA90-B2AB0889F9D6}"/>
          </ac:spMkLst>
        </pc:spChg>
        <pc:spChg chg="add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15" creationId="{7B831B6F-405A-4B47-B9BB-5CA88F285844}"/>
          </ac:spMkLst>
        </pc:spChg>
        <pc:spChg chg="add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17" creationId="{15109354-9C5D-4F8C-B0E6-D1043C7BF20A}"/>
          </ac:spMkLst>
        </pc:spChg>
        <pc:spChg chg="add">
          <ac:chgData name="Gaukhar Makhmetova" userId="c48c6da414a48646" providerId="LiveId" clId="{200B6EF6-903E-4443-865C-45DB6A0AD7D1}" dt="2021-05-18T21:37:37.653" v="1889" actId="26606"/>
          <ac:spMkLst>
            <pc:docMk/>
            <pc:sldMk cId="3083651154" sldId="263"/>
            <ac:spMk id="19" creationId="{49B530FE-A87D-41A0-A920-ADC6539EAA44}"/>
          </ac:spMkLst>
        </pc:spChg>
        <pc:picChg chg="add del mod">
          <ac:chgData name="Gaukhar Makhmetova" userId="c48c6da414a48646" providerId="LiveId" clId="{200B6EF6-903E-4443-865C-45DB6A0AD7D1}" dt="2021-05-18T21:37:29.350" v="1886" actId="478"/>
          <ac:picMkLst>
            <pc:docMk/>
            <pc:sldMk cId="3083651154" sldId="263"/>
            <ac:picMk id="4" creationId="{54120F7C-612F-4203-8CCE-999BFA0EE2C8}"/>
          </ac:picMkLst>
        </pc:picChg>
        <pc:picChg chg="add mod ord">
          <ac:chgData name="Gaukhar Makhmetova" userId="c48c6da414a48646" providerId="LiveId" clId="{200B6EF6-903E-4443-865C-45DB6A0AD7D1}" dt="2021-05-18T21:37:37.653" v="1889" actId="26606"/>
          <ac:picMkLst>
            <pc:docMk/>
            <pc:sldMk cId="3083651154" sldId="263"/>
            <ac:picMk id="10" creationId="{59CD2F53-B003-4FD8-AC4E-42B4E9FC6AFD}"/>
          </ac:picMkLst>
        </pc:picChg>
      </pc:sldChg>
      <pc:sldChg chg="addSp delSp modSp new mod setBg delDesignElem">
        <pc:chgData name="Gaukhar Makhmetova" userId="c48c6da414a48646" providerId="LiveId" clId="{200B6EF6-903E-4443-865C-45DB6A0AD7D1}" dt="2021-05-18T22:54:05.775" v="3351" actId="207"/>
        <pc:sldMkLst>
          <pc:docMk/>
          <pc:sldMk cId="1009115573" sldId="264"/>
        </pc:sldMkLst>
        <pc:spChg chg="mod">
          <ac:chgData name="Gaukhar Makhmetova" userId="c48c6da414a48646" providerId="LiveId" clId="{200B6EF6-903E-4443-865C-45DB6A0AD7D1}" dt="2021-05-18T22:54:05.775" v="3351" actId="207"/>
          <ac:spMkLst>
            <pc:docMk/>
            <pc:sldMk cId="1009115573" sldId="264"/>
            <ac:spMk id="2" creationId="{99F02681-0A0B-4258-BBB2-0FF0D6125FF2}"/>
          </ac:spMkLst>
        </pc:spChg>
        <pc:spChg chg="mod">
          <ac:chgData name="Gaukhar Makhmetova" userId="c48c6da414a48646" providerId="LiveId" clId="{200B6EF6-903E-4443-865C-45DB6A0AD7D1}" dt="2021-05-18T22:54:05.775" v="3351" actId="207"/>
          <ac:spMkLst>
            <pc:docMk/>
            <pc:sldMk cId="1009115573" sldId="264"/>
            <ac:spMk id="3" creationId="{1DAC3024-B4F0-4F5C-BD6B-7419E9CAADD5}"/>
          </ac:spMkLst>
        </pc:spChg>
        <pc:spChg chg="add del">
          <ac:chgData name="Gaukhar Makhmetova" userId="c48c6da414a48646" providerId="LiveId" clId="{200B6EF6-903E-4443-865C-45DB6A0AD7D1}" dt="2021-05-18T20:40:35.775" v="140" actId="26606"/>
          <ac:spMkLst>
            <pc:docMk/>
            <pc:sldMk cId="1009115573" sldId="264"/>
            <ac:spMk id="9" creationId="{04812C46-200A-4DEB-A05E-3ED6C68C2387}"/>
          </ac:spMkLst>
        </pc:spChg>
        <pc:spChg chg="add del">
          <ac:chgData name="Gaukhar Makhmetova" userId="c48c6da414a48646" providerId="LiveId" clId="{200B6EF6-903E-4443-865C-45DB6A0AD7D1}" dt="2021-05-18T20:40:35.775" v="140" actId="26606"/>
          <ac:spMkLst>
            <pc:docMk/>
            <pc:sldMk cId="1009115573" sldId="264"/>
            <ac:spMk id="11" creationId="{D1EA859B-E555-4109-94F3-6700E046E008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009115573" sldId="264"/>
            <ac:spMk id="16" creationId="{33CD251C-A887-4D2F-925B-FC097198538B}"/>
          </ac:spMkLst>
        </pc:spChg>
        <pc:spChg chg="add del">
          <ac:chgData name="Gaukhar Makhmetova" userId="c48c6da414a48646" providerId="LiveId" clId="{200B6EF6-903E-4443-865C-45DB6A0AD7D1}" dt="2021-05-18T21:38:22.958" v="1898" actId="26606"/>
          <ac:spMkLst>
            <pc:docMk/>
            <pc:sldMk cId="1009115573" sldId="264"/>
            <ac:spMk id="17" creationId="{8FC9BE17-9A7B-462D-AE50-3D8777387304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009115573" sldId="264"/>
            <ac:spMk id="18" creationId="{B19D093C-27FB-4032-B282-42C4563F257C}"/>
          </ac:spMkLst>
        </pc:spChg>
        <pc:spChg chg="add del">
          <ac:chgData name="Gaukhar Makhmetova" userId="c48c6da414a48646" providerId="LiveId" clId="{200B6EF6-903E-4443-865C-45DB6A0AD7D1}" dt="2021-05-18T21:38:22.958" v="1898" actId="26606"/>
          <ac:spMkLst>
            <pc:docMk/>
            <pc:sldMk cId="1009115573" sldId="264"/>
            <ac:spMk id="19" creationId="{3EBE8569-6AEC-4B8C-8D53-2DE337CDBA65}"/>
          </ac:spMkLst>
        </pc:spChg>
        <pc:spChg chg="add del">
          <ac:chgData name="Gaukhar Makhmetova" userId="c48c6da414a48646" providerId="LiveId" clId="{200B6EF6-903E-4443-865C-45DB6A0AD7D1}" dt="2021-05-18T21:38:22.958" v="1898" actId="26606"/>
          <ac:spMkLst>
            <pc:docMk/>
            <pc:sldMk cId="1009115573" sldId="264"/>
            <ac:spMk id="21" creationId="{55D4142C-5077-457F-A6AD-3FECFDB39685}"/>
          </ac:spMkLst>
        </pc:spChg>
        <pc:spChg chg="add del">
          <ac:chgData name="Gaukhar Makhmetova" userId="c48c6da414a48646" providerId="LiveId" clId="{200B6EF6-903E-4443-865C-45DB6A0AD7D1}" dt="2021-05-18T21:38:22.958" v="1898" actId="26606"/>
          <ac:spMkLst>
            <pc:docMk/>
            <pc:sldMk cId="1009115573" sldId="264"/>
            <ac:spMk id="23" creationId="{7A5F0580-5EE9-419F-96EE-B6529EF6E7D0}"/>
          </ac:spMkLst>
        </pc:spChg>
        <pc:spChg chg="add del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25" creationId="{2C9A9DA9-7DC8-488B-A882-123947B0F3D9}"/>
          </ac:spMkLst>
        </pc:spChg>
        <pc:spChg chg="add del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26" creationId="{57F6BDD4-E066-4008-8011-6CC31AEB4556}"/>
          </ac:spMkLst>
        </pc:spChg>
        <pc:spChg chg="add del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27" creationId="{2711A8FB-68FC-45FC-B01E-38F809E2D439}"/>
          </ac:spMkLst>
        </pc:spChg>
        <pc:spChg chg="add del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28" creationId="{2A865FE3-5FC9-4049-87CF-30019C46C0F5}"/>
          </ac:spMkLst>
        </pc:spChg>
        <pc:spChg chg="add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33" creationId="{2B97F24A-32CE-4C1C-A50D-3016B394DCFB}"/>
          </ac:spMkLst>
        </pc:spChg>
        <pc:spChg chg="add">
          <ac:chgData name="Gaukhar Makhmetova" userId="c48c6da414a48646" providerId="LiveId" clId="{200B6EF6-903E-4443-865C-45DB6A0AD7D1}" dt="2021-05-18T21:38:39.074" v="1903" actId="26606"/>
          <ac:spMkLst>
            <pc:docMk/>
            <pc:sldMk cId="1009115573" sldId="264"/>
            <ac:spMk id="35" creationId="{6357EC4F-235E-4222-A36F-C7878ACE37F2}"/>
          </ac:spMkLst>
        </pc:spChg>
        <pc:grpChg chg="add del">
          <ac:chgData name="Gaukhar Makhmetova" userId="c48c6da414a48646" providerId="LiveId" clId="{200B6EF6-903E-4443-865C-45DB6A0AD7D1}" dt="2021-05-18T21:31:02.355" v="1799"/>
          <ac:grpSpMkLst>
            <pc:docMk/>
            <pc:sldMk cId="1009115573" sldId="264"/>
            <ac:grpSpMk id="20" creationId="{35EE815E-1BD3-4777-B652-6D98825BF66B}"/>
          </ac:grpSpMkLst>
        </pc:grpChg>
        <pc:picChg chg="add del mod ord">
          <ac:chgData name="Gaukhar Makhmetova" userId="c48c6da414a48646" providerId="LiveId" clId="{200B6EF6-903E-4443-865C-45DB6A0AD7D1}" dt="2021-05-18T20:40:46.022" v="142" actId="478"/>
          <ac:picMkLst>
            <pc:docMk/>
            <pc:sldMk cId="1009115573" sldId="264"/>
            <ac:picMk id="4" creationId="{B2D366DD-5117-4F6E-ACF4-A3E240883F3D}"/>
          </ac:picMkLst>
        </pc:picChg>
        <pc:picChg chg="add mod ord">
          <ac:chgData name="Gaukhar Makhmetova" userId="c48c6da414a48646" providerId="LiveId" clId="{200B6EF6-903E-4443-865C-45DB6A0AD7D1}" dt="2021-05-18T21:38:39.074" v="1903" actId="26606"/>
          <ac:picMkLst>
            <pc:docMk/>
            <pc:sldMk cId="1009115573" sldId="264"/>
            <ac:picMk id="12" creationId="{17B77CE1-05CE-4584-ADC2-62D6213EF728}"/>
          </ac:picMkLst>
        </pc:picChg>
      </pc:sldChg>
      <pc:sldChg chg="addSp delSp modSp new mod setBg delDesignElem">
        <pc:chgData name="Gaukhar Makhmetova" userId="c48c6da414a48646" providerId="LiveId" clId="{200B6EF6-903E-4443-865C-45DB6A0AD7D1}" dt="2021-05-18T22:54:14.004" v="3352" actId="207"/>
        <pc:sldMkLst>
          <pc:docMk/>
          <pc:sldMk cId="3525446031" sldId="265"/>
        </pc:sldMkLst>
        <pc:spChg chg="mod">
          <ac:chgData name="Gaukhar Makhmetova" userId="c48c6da414a48646" providerId="LiveId" clId="{200B6EF6-903E-4443-865C-45DB6A0AD7D1}" dt="2021-05-18T22:54:14.004" v="3352" actId="207"/>
          <ac:spMkLst>
            <pc:docMk/>
            <pc:sldMk cId="3525446031" sldId="265"/>
            <ac:spMk id="2" creationId="{D6D117A9-B352-41EB-9B2B-6BDF38966C63}"/>
          </ac:spMkLst>
        </pc:spChg>
        <pc:spChg chg="mod">
          <ac:chgData name="Gaukhar Makhmetova" userId="c48c6da414a48646" providerId="LiveId" clId="{200B6EF6-903E-4443-865C-45DB6A0AD7D1}" dt="2021-05-18T22:54:14.004" v="3352" actId="207"/>
          <ac:spMkLst>
            <pc:docMk/>
            <pc:sldMk cId="3525446031" sldId="265"/>
            <ac:spMk id="3" creationId="{04B50BF2-D5B1-4501-BD7A-8BFA33BEFFE4}"/>
          </ac:spMkLst>
        </pc:spChg>
        <pc:spChg chg="add del mod">
          <ac:chgData name="Gaukhar Makhmetova" userId="c48c6da414a48646" providerId="LiveId" clId="{200B6EF6-903E-4443-865C-45DB6A0AD7D1}" dt="2021-05-18T21:39:44.364" v="1931"/>
          <ac:spMkLst>
            <pc:docMk/>
            <pc:sldMk cId="3525446031" sldId="265"/>
            <ac:spMk id="6" creationId="{9C74C169-13B4-4460-9A4D-8F225F84D9F4}"/>
          </ac:spMkLst>
        </pc:spChg>
        <pc:spChg chg="add">
          <ac:chgData name="Gaukhar Makhmetova" userId="c48c6da414a48646" providerId="LiveId" clId="{200B6EF6-903E-4443-865C-45DB6A0AD7D1}" dt="2021-05-18T21:39:53.691" v="1932" actId="26606"/>
          <ac:spMkLst>
            <pc:docMk/>
            <pc:sldMk cId="3525446031" sldId="265"/>
            <ac:spMk id="7" creationId="{3EC72A1B-03D3-499C-B4BF-AC68EEC22B10}"/>
          </ac:spMkLst>
        </pc:spChg>
        <pc:spChg chg="add">
          <ac:chgData name="Gaukhar Makhmetova" userId="c48c6da414a48646" providerId="LiveId" clId="{200B6EF6-903E-4443-865C-45DB6A0AD7D1}" dt="2021-05-18T21:39:53.691" v="1932" actId="26606"/>
          <ac:spMkLst>
            <pc:docMk/>
            <pc:sldMk cId="3525446031" sldId="265"/>
            <ac:spMk id="8" creationId="{216322C2-3CF0-4D33-BF90-3F384CF6D232}"/>
          </ac:spMkLst>
        </pc:spChg>
        <pc:spChg chg="add">
          <ac:chgData name="Gaukhar Makhmetova" userId="c48c6da414a48646" providerId="LiveId" clId="{200B6EF6-903E-4443-865C-45DB6A0AD7D1}" dt="2021-05-18T21:39:53.691" v="1932" actId="26606"/>
          <ac:spMkLst>
            <pc:docMk/>
            <pc:sldMk cId="3525446031" sldId="265"/>
            <ac:spMk id="9" creationId="{5C9B446A-6343-4E56-90BA-061E4DDF0FFB}"/>
          </ac:spMkLst>
        </pc:spChg>
        <pc:spChg chg="add">
          <ac:chgData name="Gaukhar Makhmetova" userId="c48c6da414a48646" providerId="LiveId" clId="{200B6EF6-903E-4443-865C-45DB6A0AD7D1}" dt="2021-05-18T21:39:53.691" v="1932" actId="26606"/>
          <ac:spMkLst>
            <pc:docMk/>
            <pc:sldMk cId="3525446031" sldId="265"/>
            <ac:spMk id="10" creationId="{55D4142C-5077-457F-A6AD-3FECFDB39685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525446031" sldId="265"/>
            <ac:spMk id="11" creationId="{05C7EBC3-4672-4DAB-81C2-58661FAFAED6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525446031" sldId="265"/>
            <ac:spMk id="13" creationId="{40BF962F-4C6F-461E-86F2-C43F56CC939B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525446031" sldId="265"/>
            <ac:spMk id="15" creationId="{2E94A4F7-38E4-45EA-8E2E-CE1B5766B4F1}"/>
          </ac:spMkLst>
        </pc:spChg>
        <pc:spChg chg="add">
          <ac:chgData name="Gaukhar Makhmetova" userId="c48c6da414a48646" providerId="LiveId" clId="{200B6EF6-903E-4443-865C-45DB6A0AD7D1}" dt="2021-05-18T21:39:53.691" v="1932" actId="26606"/>
          <ac:spMkLst>
            <pc:docMk/>
            <pc:sldMk cId="3525446031" sldId="265"/>
            <ac:spMk id="17" creationId="{7A5F0580-5EE9-419F-96EE-B6529EF6E7D0}"/>
          </ac:spMkLst>
        </pc:spChg>
        <pc:picChg chg="add mod">
          <ac:chgData name="Gaukhar Makhmetova" userId="c48c6da414a48646" providerId="LiveId" clId="{200B6EF6-903E-4443-865C-45DB6A0AD7D1}" dt="2021-05-18T22:08:15.225" v="2659" actId="1076"/>
          <ac:picMkLst>
            <pc:docMk/>
            <pc:sldMk cId="3525446031" sldId="265"/>
            <ac:picMk id="4" creationId="{0FD144AB-7754-41E6-BD38-5B8E4E6090EA}"/>
          </ac:picMkLst>
        </pc:picChg>
      </pc:sldChg>
      <pc:sldChg chg="addSp delSp modSp new mod setBg delDesignElem">
        <pc:chgData name="Gaukhar Makhmetova" userId="c48c6da414a48646" providerId="LiveId" clId="{200B6EF6-903E-4443-865C-45DB6A0AD7D1}" dt="2021-05-18T22:54:24.482" v="3353" actId="207"/>
        <pc:sldMkLst>
          <pc:docMk/>
          <pc:sldMk cId="1816975513" sldId="266"/>
        </pc:sldMkLst>
        <pc:spChg chg="mod ord">
          <ac:chgData name="Gaukhar Makhmetova" userId="c48c6da414a48646" providerId="LiveId" clId="{200B6EF6-903E-4443-865C-45DB6A0AD7D1}" dt="2021-05-18T22:54:24.482" v="3353" actId="207"/>
          <ac:spMkLst>
            <pc:docMk/>
            <pc:sldMk cId="1816975513" sldId="266"/>
            <ac:spMk id="2" creationId="{F0948775-F769-45FE-8A19-1DC62EA7BBC7}"/>
          </ac:spMkLst>
        </pc:spChg>
        <pc:spChg chg="del">
          <ac:chgData name="Gaukhar Makhmetova" userId="c48c6da414a48646" providerId="LiveId" clId="{200B6EF6-903E-4443-865C-45DB6A0AD7D1}" dt="2021-05-18T20:49:28.224" v="674"/>
          <ac:spMkLst>
            <pc:docMk/>
            <pc:sldMk cId="1816975513" sldId="266"/>
            <ac:spMk id="3" creationId="{C26B5B90-456F-4995-8961-70CD4F896775}"/>
          </ac:spMkLst>
        </pc:spChg>
        <pc:spChg chg="add mod">
          <ac:chgData name="Gaukhar Makhmetova" userId="c48c6da414a48646" providerId="LiveId" clId="{200B6EF6-903E-4443-865C-45DB6A0AD7D1}" dt="2021-05-18T22:54:24.482" v="3353" actId="207"/>
          <ac:spMkLst>
            <pc:docMk/>
            <pc:sldMk cId="1816975513" sldId="266"/>
            <ac:spMk id="8" creationId="{5646263B-EFFF-4C45-A9F3-0BB7DCB552C6}"/>
          </ac:spMkLst>
        </pc:spChg>
        <pc:spChg chg="add">
          <ac:chgData name="Gaukhar Makhmetova" userId="c48c6da414a48646" providerId="LiveId" clId="{200B6EF6-903E-4443-865C-45DB6A0AD7D1}" dt="2021-05-18T21:40:01.156" v="1933" actId="26606"/>
          <ac:spMkLst>
            <pc:docMk/>
            <pc:sldMk cId="1816975513" sldId="266"/>
            <ac:spMk id="10" creationId="{5DCB5928-DC7D-4612-9922-441966E15627}"/>
          </ac:spMkLst>
        </pc:spChg>
        <pc:spChg chg="add del">
          <ac:chgData name="Gaukhar Makhmetova" userId="c48c6da414a48646" providerId="LiveId" clId="{200B6EF6-903E-4443-865C-45DB6A0AD7D1}" dt="2021-05-18T20:49:58.599" v="689" actId="26606"/>
          <ac:spMkLst>
            <pc:docMk/>
            <pc:sldMk cId="1816975513" sldId="266"/>
            <ac:spMk id="11" creationId="{2B566528-1B12-4246-9431-5C2D7D081168}"/>
          </ac:spMkLst>
        </pc:spChg>
        <pc:spChg chg="add">
          <ac:chgData name="Gaukhar Makhmetova" userId="c48c6da414a48646" providerId="LiveId" clId="{200B6EF6-903E-4443-865C-45DB6A0AD7D1}" dt="2021-05-18T21:40:01.156" v="1933" actId="26606"/>
          <ac:spMkLst>
            <pc:docMk/>
            <pc:sldMk cId="1816975513" sldId="266"/>
            <ac:spMk id="12" creationId="{84D4DDB8-B68F-45B0-9F62-C4279996F672}"/>
          </ac:spMkLst>
        </pc:spChg>
        <pc:spChg chg="add">
          <ac:chgData name="Gaukhar Makhmetova" userId="c48c6da414a48646" providerId="LiveId" clId="{200B6EF6-903E-4443-865C-45DB6A0AD7D1}" dt="2021-05-18T21:40:01.156" v="1933" actId="26606"/>
          <ac:spMkLst>
            <pc:docMk/>
            <pc:sldMk cId="1816975513" sldId="266"/>
            <ac:spMk id="15" creationId="{682C1161-1736-45EC-99B7-33F3CAE9D517}"/>
          </ac:spMkLst>
        </pc:spChg>
        <pc:spChg chg="add">
          <ac:chgData name="Gaukhar Makhmetova" userId="c48c6da414a48646" providerId="LiveId" clId="{200B6EF6-903E-4443-865C-45DB6A0AD7D1}" dt="2021-05-18T21:40:01.156" v="1933" actId="26606"/>
          <ac:spMkLst>
            <pc:docMk/>
            <pc:sldMk cId="1816975513" sldId="266"/>
            <ac:spMk id="19" creationId="{AF2F604E-43BE-4DC3-B983-E071523364F8}"/>
          </ac:spMkLst>
        </pc:spChg>
        <pc:spChg chg="add">
          <ac:chgData name="Gaukhar Makhmetova" userId="c48c6da414a48646" providerId="LiveId" clId="{200B6EF6-903E-4443-865C-45DB6A0AD7D1}" dt="2021-05-18T21:40:01.156" v="1933" actId="26606"/>
          <ac:spMkLst>
            <pc:docMk/>
            <pc:sldMk cId="1816975513" sldId="266"/>
            <ac:spMk id="21" creationId="{08C9B587-E65E-4B52-B37C-ABEBB6E87928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24" creationId="{E561AD0F-2B15-4989-ABCB-25A120A180F7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26" creationId="{5707F116-8EC0-4822-9067-186AC8C96EB8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28" creationId="{B1ECBAC9-8FF8-4D44-BD49-6B81C38167DA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30" creationId="{530F234A-713C-4B90-B43E-8F10C8B679D2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32" creationId="{028836FF-97B4-4EE9-AF5D-39FF0F5AC8A0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34" creationId="{52329D9A-3D48-4B69-939D-2A480F14786F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36" creationId="{2D5CC4CB-7B78-480A-A0AE-A8A35C08E190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38" creationId="{DC580C66-5435-4F00-873E-679D3D5049C0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40" creationId="{B4AFD177-1A38-4FAE-87D4-840AE22C861C}"/>
          </ac:spMkLst>
        </pc:spChg>
        <pc:spChg chg="add del">
          <ac:chgData name="Gaukhar Makhmetova" userId="c48c6da414a48646" providerId="LiveId" clId="{200B6EF6-903E-4443-865C-45DB6A0AD7D1}" dt="2021-05-18T20:49:58.585" v="688" actId="26606"/>
          <ac:spMkLst>
            <pc:docMk/>
            <pc:sldMk cId="1816975513" sldId="266"/>
            <ac:spMk id="42" creationId="{655520DF-BCFA-4422-B5D9-A5A1FABAD510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816975513" sldId="266"/>
            <ac:spMk id="44" creationId="{1825AC39-5F85-4CAA-8A81-A1287086B2B6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816975513" sldId="266"/>
            <ac:spMk id="45" creationId="{95DA4D23-37FC-4B90-8188-F0377C5FF44B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816975513" sldId="266"/>
            <ac:spMk id="46" creationId="{A7A4B465-FBCC-4CD4-89A1-82992A7B47FF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816975513" sldId="266"/>
            <ac:spMk id="47" creationId="{909E572F-9CDC-4214-9D42-FF0017649590}"/>
          </ac:spMkLst>
        </pc:spChg>
        <pc:grpChg chg="add del">
          <ac:chgData name="Gaukhar Makhmetova" userId="c48c6da414a48646" providerId="LiveId" clId="{200B6EF6-903E-4443-865C-45DB6A0AD7D1}" dt="2021-05-18T20:49:58.599" v="689" actId="26606"/>
          <ac:grpSpMkLst>
            <pc:docMk/>
            <pc:sldMk cId="1816975513" sldId="266"/>
            <ac:grpSpMk id="13" creationId="{828A5161-06F1-46CF-8AD7-844680A59E13}"/>
          </ac:grpSpMkLst>
        </pc:grpChg>
        <pc:grpChg chg="add del">
          <ac:chgData name="Gaukhar Makhmetova" userId="c48c6da414a48646" providerId="LiveId" clId="{200B6EF6-903E-4443-865C-45DB6A0AD7D1}" dt="2021-05-18T20:49:58.599" v="689" actId="26606"/>
          <ac:grpSpMkLst>
            <pc:docMk/>
            <pc:sldMk cId="1816975513" sldId="266"/>
            <ac:grpSpMk id="17" creationId="{5995D10D-E9C9-47DB-AE7E-801FEF38F5C9}"/>
          </ac:grpSpMkLst>
        </pc:grpChg>
        <pc:picChg chg="add mod">
          <ac:chgData name="Gaukhar Makhmetova" userId="c48c6da414a48646" providerId="LiveId" clId="{200B6EF6-903E-4443-865C-45DB6A0AD7D1}" dt="2021-05-18T21:40:01.156" v="1933" actId="26606"/>
          <ac:picMkLst>
            <pc:docMk/>
            <pc:sldMk cId="1816975513" sldId="266"/>
            <ac:picMk id="4" creationId="{A858F924-5977-4FD8-8766-1D80CF7F8666}"/>
          </ac:picMkLst>
        </pc:picChg>
      </pc:sldChg>
      <pc:sldChg chg="addSp delSp modSp new mod setBg delDesignElem">
        <pc:chgData name="Gaukhar Makhmetova" userId="c48c6da414a48646" providerId="LiveId" clId="{200B6EF6-903E-4443-865C-45DB6A0AD7D1}" dt="2021-05-18T22:54:37.362" v="3354" actId="207"/>
        <pc:sldMkLst>
          <pc:docMk/>
          <pc:sldMk cId="3939736792" sldId="267"/>
        </pc:sldMkLst>
        <pc:spChg chg="mod">
          <ac:chgData name="Gaukhar Makhmetova" userId="c48c6da414a48646" providerId="LiveId" clId="{200B6EF6-903E-4443-865C-45DB6A0AD7D1}" dt="2021-05-18T22:54:37.362" v="3354" actId="207"/>
          <ac:spMkLst>
            <pc:docMk/>
            <pc:sldMk cId="3939736792" sldId="267"/>
            <ac:spMk id="2" creationId="{32805455-C25D-4736-8DDB-EA73F36F7A5F}"/>
          </ac:spMkLst>
        </pc:spChg>
        <pc:spChg chg="add del mod">
          <ac:chgData name="Gaukhar Makhmetova" userId="c48c6da414a48646" providerId="LiveId" clId="{200B6EF6-903E-4443-865C-45DB6A0AD7D1}" dt="2021-05-18T22:54:37.362" v="3354" actId="207"/>
          <ac:spMkLst>
            <pc:docMk/>
            <pc:sldMk cId="3939736792" sldId="267"/>
            <ac:spMk id="3" creationId="{39112A36-0C62-4235-B5D0-124E882A17CC}"/>
          </ac:spMkLst>
        </pc:spChg>
        <pc:spChg chg="add">
          <ac:chgData name="Gaukhar Makhmetova" userId="c48c6da414a48646" providerId="LiveId" clId="{200B6EF6-903E-4443-865C-45DB6A0AD7D1}" dt="2021-05-18T21:40:09.249" v="1934" actId="26606"/>
          <ac:spMkLst>
            <pc:docMk/>
            <pc:sldMk cId="3939736792" sldId="267"/>
            <ac:spMk id="8" creationId="{C4879EFC-8E62-4E00-973C-C45EE9EC676D}"/>
          </ac:spMkLst>
        </pc:spChg>
        <pc:spChg chg="add">
          <ac:chgData name="Gaukhar Makhmetova" userId="c48c6da414a48646" providerId="LiveId" clId="{200B6EF6-903E-4443-865C-45DB6A0AD7D1}" dt="2021-05-18T21:40:09.249" v="1934" actId="26606"/>
          <ac:spMkLst>
            <pc:docMk/>
            <pc:sldMk cId="3939736792" sldId="267"/>
            <ac:spMk id="9" creationId="{D6A9C53F-5F90-40A5-8C85-5412D39C8C68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939736792" sldId="267"/>
            <ac:spMk id="11" creationId="{C4879EFC-8E62-4E00-973C-C45EE9EC676D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939736792" sldId="267"/>
            <ac:spMk id="13" creationId="{D6A9C53F-5F90-40A5-8C85-5412D39C8C68}"/>
          </ac:spMkLst>
        </pc:spChg>
        <pc:picChg chg="add del mod">
          <ac:chgData name="Gaukhar Makhmetova" userId="c48c6da414a48646" providerId="LiveId" clId="{200B6EF6-903E-4443-865C-45DB6A0AD7D1}" dt="2021-05-18T20:50:19.536" v="721"/>
          <ac:picMkLst>
            <pc:docMk/>
            <pc:sldMk cId="3939736792" sldId="267"/>
            <ac:picMk id="4" creationId="{856B93B2-981B-44DF-BA44-A67CB2C0C389}"/>
          </ac:picMkLst>
        </pc:picChg>
        <pc:picChg chg="add mod">
          <ac:chgData name="Gaukhar Makhmetova" userId="c48c6da414a48646" providerId="LiveId" clId="{200B6EF6-903E-4443-865C-45DB6A0AD7D1}" dt="2021-05-18T20:50:46.548" v="726" actId="26606"/>
          <ac:picMkLst>
            <pc:docMk/>
            <pc:sldMk cId="3939736792" sldId="267"/>
            <ac:picMk id="5" creationId="{98DF5B52-1084-435E-9440-F6380ACC625E}"/>
          </ac:picMkLst>
        </pc:picChg>
        <pc:picChg chg="add mod">
          <ac:chgData name="Gaukhar Makhmetova" userId="c48c6da414a48646" providerId="LiveId" clId="{200B6EF6-903E-4443-865C-45DB6A0AD7D1}" dt="2021-05-18T20:50:46.548" v="726" actId="26606"/>
          <ac:picMkLst>
            <pc:docMk/>
            <pc:sldMk cId="3939736792" sldId="267"/>
            <ac:picMk id="6" creationId="{A6FD682F-DC33-4A09-BE11-1D89EFEA2C94}"/>
          </ac:picMkLst>
        </pc:picChg>
      </pc:sldChg>
      <pc:sldChg chg="addSp delSp modSp new mod setBg">
        <pc:chgData name="Gaukhar Makhmetova" userId="c48c6da414a48646" providerId="LiveId" clId="{200B6EF6-903E-4443-865C-45DB6A0AD7D1}" dt="2021-05-18T23:03:13.437" v="3420" actId="1076"/>
        <pc:sldMkLst>
          <pc:docMk/>
          <pc:sldMk cId="3782516644" sldId="268"/>
        </pc:sldMkLst>
        <pc:spChg chg="mod">
          <ac:chgData name="Gaukhar Makhmetova" userId="c48c6da414a48646" providerId="LiveId" clId="{200B6EF6-903E-4443-865C-45DB6A0AD7D1}" dt="2021-05-18T22:54:54.052" v="3356" actId="207"/>
          <ac:spMkLst>
            <pc:docMk/>
            <pc:sldMk cId="3782516644" sldId="268"/>
            <ac:spMk id="2" creationId="{3D074124-67E7-4BE0-821F-008CF34B6A0C}"/>
          </ac:spMkLst>
        </pc:spChg>
        <pc:spChg chg="del">
          <ac:chgData name="Gaukhar Makhmetova" userId="c48c6da414a48646" providerId="LiveId" clId="{200B6EF6-903E-4443-865C-45DB6A0AD7D1}" dt="2021-05-18T20:51:49.661" v="770"/>
          <ac:spMkLst>
            <pc:docMk/>
            <pc:sldMk cId="3782516644" sldId="268"/>
            <ac:spMk id="3" creationId="{1DE67278-58DE-4972-8678-F1554679CDE4}"/>
          </ac:spMkLst>
        </pc:spChg>
        <pc:spChg chg="add del mod">
          <ac:chgData name="Gaukhar Makhmetova" userId="c48c6da414a48646" providerId="LiveId" clId="{200B6EF6-903E-4443-865C-45DB6A0AD7D1}" dt="2021-05-18T20:53:36.734" v="792" actId="478"/>
          <ac:spMkLst>
            <pc:docMk/>
            <pc:sldMk cId="3782516644" sldId="268"/>
            <ac:spMk id="6" creationId="{79292D95-D4A8-4B2C-B93A-EF8D761D4028}"/>
          </ac:spMkLst>
        </pc:spChg>
        <pc:spChg chg="add mod">
          <ac:chgData name="Gaukhar Makhmetova" userId="c48c6da414a48646" providerId="LiveId" clId="{200B6EF6-903E-4443-865C-45DB6A0AD7D1}" dt="2021-05-18T23:03:09.049" v="3419" actId="1076"/>
          <ac:spMkLst>
            <pc:docMk/>
            <pc:sldMk cId="3782516644" sldId="268"/>
            <ac:spMk id="7" creationId="{4A3D483C-3189-4199-B548-CA9EE631B25E}"/>
          </ac:spMkLst>
        </pc:spChg>
        <pc:spChg chg="add mod">
          <ac:chgData name="Gaukhar Makhmetova" userId="c48c6da414a48646" providerId="LiveId" clId="{200B6EF6-903E-4443-865C-45DB6A0AD7D1}" dt="2021-05-18T23:03:01.367" v="3417" actId="1076"/>
          <ac:spMkLst>
            <pc:docMk/>
            <pc:sldMk cId="3782516644" sldId="268"/>
            <ac:spMk id="9" creationId="{02CB0E25-70A9-483B-BEE5-7D94C17D07DA}"/>
          </ac:spMkLst>
        </pc:spChg>
        <pc:spChg chg="add del">
          <ac:chgData name="Gaukhar Makhmetova" userId="c48c6da414a48646" providerId="LiveId" clId="{200B6EF6-903E-4443-865C-45DB6A0AD7D1}" dt="2021-05-18T20:55:10.157" v="810" actId="26606"/>
          <ac:spMkLst>
            <pc:docMk/>
            <pc:sldMk cId="3782516644" sldId="268"/>
            <ac:spMk id="10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0:52:48.120" v="780" actId="26606"/>
          <ac:spMkLst>
            <pc:docMk/>
            <pc:sldMk cId="3782516644" sldId="268"/>
            <ac:spMk id="11" creationId="{A8908DB7-C3A6-4FCB-9820-CEE02B398C4A}"/>
          </ac:spMkLst>
        </pc:spChg>
        <pc:spChg chg="add del">
          <ac:chgData name="Gaukhar Makhmetova" userId="c48c6da414a48646" providerId="LiveId" clId="{200B6EF6-903E-4443-865C-45DB6A0AD7D1}" dt="2021-05-18T20:55:10.141" v="809" actId="26606"/>
          <ac:spMkLst>
            <pc:docMk/>
            <pc:sldMk cId="3782516644" sldId="268"/>
            <ac:spMk id="12" creationId="{E4505C23-674B-4195-81D6-0C127FEAE3F8}"/>
          </ac:spMkLst>
        </pc:spChg>
        <pc:spChg chg="add del">
          <ac:chgData name="Gaukhar Makhmetova" userId="c48c6da414a48646" providerId="LiveId" clId="{200B6EF6-903E-4443-865C-45DB6A0AD7D1}" dt="2021-05-18T20:52:48.120" v="780" actId="26606"/>
          <ac:spMkLst>
            <pc:docMk/>
            <pc:sldMk cId="3782516644" sldId="268"/>
            <ac:spMk id="13" creationId="{535742DD-1B16-4E9D-B715-0D74B4574A68}"/>
          </ac:spMkLst>
        </pc:spChg>
        <pc:spChg chg="add">
          <ac:chgData name="Gaukhar Makhmetova" userId="c48c6da414a48646" providerId="LiveId" clId="{200B6EF6-903E-4443-865C-45DB6A0AD7D1}" dt="2021-05-18T21:41:08.046" v="1938" actId="26606"/>
          <ac:spMkLst>
            <pc:docMk/>
            <pc:sldMk cId="3782516644" sldId="268"/>
            <ac:spMk id="14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0:53:16.862" v="788" actId="26606"/>
          <ac:spMkLst>
            <pc:docMk/>
            <pc:sldMk cId="3782516644" sldId="268"/>
            <ac:spMk id="15" creationId="{1A95671B-3CC6-4792-9114-B74FAEA224E6}"/>
          </ac:spMkLst>
        </pc:spChg>
        <pc:spChg chg="add del">
          <ac:chgData name="Gaukhar Makhmetova" userId="c48c6da414a48646" providerId="LiveId" clId="{200B6EF6-903E-4443-865C-45DB6A0AD7D1}" dt="2021-05-18T20:55:10.141" v="809" actId="26606"/>
          <ac:spMkLst>
            <pc:docMk/>
            <pc:sldMk cId="3782516644" sldId="268"/>
            <ac:spMk id="17" creationId="{65C9B8F0-FF66-4C15-BD05-E86B87331846}"/>
          </ac:spMkLst>
        </pc:spChg>
        <pc:graphicFrameChg chg="add mod ord modGraphic">
          <ac:chgData name="Gaukhar Makhmetova" userId="c48c6da414a48646" providerId="LiveId" clId="{200B6EF6-903E-4443-865C-45DB6A0AD7D1}" dt="2021-05-18T23:03:13.437" v="3420" actId="1076"/>
          <ac:graphicFrameMkLst>
            <pc:docMk/>
            <pc:sldMk cId="3782516644" sldId="268"/>
            <ac:graphicFrameMk id="4" creationId="{004006F6-E433-4FFD-A26C-E3658053504A}"/>
          </ac:graphicFrameMkLst>
        </pc:graphicFrameChg>
        <pc:graphicFrameChg chg="add del mod">
          <ac:chgData name="Gaukhar Makhmetova" userId="c48c6da414a48646" providerId="LiveId" clId="{200B6EF6-903E-4443-865C-45DB6A0AD7D1}" dt="2021-05-18T20:53:15.885" v="786"/>
          <ac:graphicFrameMkLst>
            <pc:docMk/>
            <pc:sldMk cId="3782516644" sldId="268"/>
            <ac:graphicFrameMk id="7" creationId="{441176F1-52AD-4328-AA2D-2277DF5A1DDA}"/>
          </ac:graphicFrameMkLst>
        </pc:graphicFrameChg>
        <pc:graphicFrameChg chg="add mod ord modGraphic">
          <ac:chgData name="Gaukhar Makhmetova" userId="c48c6da414a48646" providerId="LiveId" clId="{200B6EF6-903E-4443-865C-45DB6A0AD7D1}" dt="2021-05-18T23:03:05.451" v="3418" actId="1076"/>
          <ac:graphicFrameMkLst>
            <pc:docMk/>
            <pc:sldMk cId="3782516644" sldId="268"/>
            <ac:graphicFrameMk id="8" creationId="{9D353576-A2CC-4D6A-A6D0-CB599439A88F}"/>
          </ac:graphicFrameMkLst>
        </pc:graphicFrameChg>
      </pc:sldChg>
      <pc:sldChg chg="new del">
        <pc:chgData name="Gaukhar Makhmetova" userId="c48c6da414a48646" providerId="LiveId" clId="{200B6EF6-903E-4443-865C-45DB6A0AD7D1}" dt="2021-05-18T20:53:16.324" v="787" actId="680"/>
        <pc:sldMkLst>
          <pc:docMk/>
          <pc:sldMk cId="2875812430" sldId="269"/>
        </pc:sldMkLst>
      </pc:sldChg>
      <pc:sldChg chg="addSp delSp modSp new mod setBg">
        <pc:chgData name="Gaukhar Makhmetova" userId="c48c6da414a48646" providerId="LiveId" clId="{200B6EF6-903E-4443-865C-45DB6A0AD7D1}" dt="2021-05-18T22:54:58.898" v="3357" actId="207"/>
        <pc:sldMkLst>
          <pc:docMk/>
          <pc:sldMk cId="3349864714" sldId="269"/>
        </pc:sldMkLst>
        <pc:spChg chg="mod">
          <ac:chgData name="Gaukhar Makhmetova" userId="c48c6da414a48646" providerId="LiveId" clId="{200B6EF6-903E-4443-865C-45DB6A0AD7D1}" dt="2021-05-18T22:54:58.898" v="3357" actId="207"/>
          <ac:spMkLst>
            <pc:docMk/>
            <pc:sldMk cId="3349864714" sldId="269"/>
            <ac:spMk id="2" creationId="{6F35D7A7-463E-4D23-B278-57DB4D7F554B}"/>
          </ac:spMkLst>
        </pc:spChg>
        <pc:spChg chg="del">
          <ac:chgData name="Gaukhar Makhmetova" userId="c48c6da414a48646" providerId="LiveId" clId="{200B6EF6-903E-4443-865C-45DB6A0AD7D1}" dt="2021-05-18T20:57:38.960" v="850"/>
          <ac:spMkLst>
            <pc:docMk/>
            <pc:sldMk cId="3349864714" sldId="269"/>
            <ac:spMk id="3" creationId="{D343F18D-DCC2-4FFC-AE6B-3E2932F4130E}"/>
          </ac:spMkLst>
        </pc:spChg>
        <pc:spChg chg="add">
          <ac:chgData name="Gaukhar Makhmetova" userId="c48c6da414a48646" providerId="LiveId" clId="{200B6EF6-903E-4443-865C-45DB6A0AD7D1}" dt="2021-05-18T21:41:48.997" v="1942" actId="26606"/>
          <ac:spMkLst>
            <pc:docMk/>
            <pc:sldMk cId="3349864714" sldId="269"/>
            <ac:spMk id="9" creationId="{35DB3719-6FDC-4E5D-891D-FF40B7300F64}"/>
          </ac:spMkLst>
        </pc:spChg>
        <pc:spChg chg="add">
          <ac:chgData name="Gaukhar Makhmetova" userId="c48c6da414a48646" providerId="LiveId" clId="{200B6EF6-903E-4443-865C-45DB6A0AD7D1}" dt="2021-05-18T21:41:48.997" v="1942" actId="26606"/>
          <ac:spMkLst>
            <pc:docMk/>
            <pc:sldMk cId="3349864714" sldId="269"/>
            <ac:spMk id="11" creationId="{E0CBAC23-2E3F-4A90-BA59-F8299F6A5439}"/>
          </ac:spMkLst>
        </pc:spChg>
        <pc:graphicFrameChg chg="add mod modGraphic">
          <ac:chgData name="Gaukhar Makhmetova" userId="c48c6da414a48646" providerId="LiveId" clId="{200B6EF6-903E-4443-865C-45DB6A0AD7D1}" dt="2021-05-18T21:42:01.742" v="1944" actId="12385"/>
          <ac:graphicFrameMkLst>
            <pc:docMk/>
            <pc:sldMk cId="3349864714" sldId="269"/>
            <ac:graphicFrameMk id="4" creationId="{EDE046A0-0791-43A5-8CE6-DC1F8AF578E1}"/>
          </ac:graphicFrameMkLst>
        </pc:graphicFrameChg>
      </pc:sldChg>
      <pc:sldChg chg="new del">
        <pc:chgData name="Gaukhar Makhmetova" userId="c48c6da414a48646" providerId="LiveId" clId="{200B6EF6-903E-4443-865C-45DB6A0AD7D1}" dt="2021-05-18T21:01:14.942" v="921" actId="47"/>
        <pc:sldMkLst>
          <pc:docMk/>
          <pc:sldMk cId="163005439" sldId="270"/>
        </pc:sldMkLst>
      </pc:sldChg>
      <pc:sldChg chg="addSp delSp modSp new mod setBg delDesignElem">
        <pc:chgData name="Gaukhar Makhmetova" userId="c48c6da414a48646" providerId="LiveId" clId="{200B6EF6-903E-4443-865C-45DB6A0AD7D1}" dt="2021-05-18T23:03:56.237" v="3421" actId="207"/>
        <pc:sldMkLst>
          <pc:docMk/>
          <pc:sldMk cId="3872503689" sldId="271"/>
        </pc:sldMkLst>
        <pc:spChg chg="mod">
          <ac:chgData name="Gaukhar Makhmetova" userId="c48c6da414a48646" providerId="LiveId" clId="{200B6EF6-903E-4443-865C-45DB6A0AD7D1}" dt="2021-05-18T22:55:03.690" v="3358" actId="207"/>
          <ac:spMkLst>
            <pc:docMk/>
            <pc:sldMk cId="3872503689" sldId="271"/>
            <ac:spMk id="2" creationId="{95C426FE-56C1-45DC-B020-4362B1C392A6}"/>
          </ac:spMkLst>
        </pc:spChg>
        <pc:spChg chg="del">
          <ac:chgData name="Gaukhar Makhmetova" userId="c48c6da414a48646" providerId="LiveId" clId="{200B6EF6-903E-4443-865C-45DB6A0AD7D1}" dt="2021-05-18T20:58:12.191" v="854"/>
          <ac:spMkLst>
            <pc:docMk/>
            <pc:sldMk cId="3872503689" sldId="271"/>
            <ac:spMk id="3" creationId="{AB949408-853A-4EE4-938D-71718A2777D1}"/>
          </ac:spMkLst>
        </pc:spChg>
        <pc:spChg chg="del">
          <ac:chgData name="Gaukhar Makhmetova" userId="c48c6da414a48646" providerId="LiveId" clId="{200B6EF6-903E-4443-865C-45DB6A0AD7D1}" dt="2021-05-18T20:58:17.460" v="855"/>
          <ac:spMkLst>
            <pc:docMk/>
            <pc:sldMk cId="3872503689" sldId="271"/>
            <ac:spMk id="4" creationId="{21A3F1DB-9E74-4024-937B-49D70BDC903F}"/>
          </ac:spMkLst>
        </pc:spChg>
        <pc:spChg chg="add del">
          <ac:chgData name="Gaukhar Makhmetova" userId="c48c6da414a48646" providerId="LiveId" clId="{200B6EF6-903E-4443-865C-45DB6A0AD7D1}" dt="2021-05-18T20:59:50.752" v="869" actId="26606"/>
          <ac:spMkLst>
            <pc:docMk/>
            <pc:sldMk cId="3872503689" sldId="271"/>
            <ac:spMk id="8" creationId="{A4AC5506-6312-4701-8D3C-40187889A947}"/>
          </ac:spMkLst>
        </pc:spChg>
        <pc:spChg chg="add del">
          <ac:chgData name="Gaukhar Makhmetova" userId="c48c6da414a48646" providerId="LiveId" clId="{200B6EF6-903E-4443-865C-45DB6A0AD7D1}" dt="2021-05-18T21:01:35.469" v="923" actId="26606"/>
          <ac:spMkLst>
            <pc:docMk/>
            <pc:sldMk cId="3872503689" sldId="271"/>
            <ac:spMk id="9" creationId="{96918796-2918-40D6-BE3A-4600C47FCD42}"/>
          </ac:spMkLst>
        </pc:spChg>
        <pc:spChg chg="add">
          <ac:chgData name="Gaukhar Makhmetova" userId="c48c6da414a48646" providerId="LiveId" clId="{200B6EF6-903E-4443-865C-45DB6A0AD7D1}" dt="2021-05-18T21:42:30.921" v="1948" actId="26606"/>
          <ac:spMkLst>
            <pc:docMk/>
            <pc:sldMk cId="3872503689" sldId="271"/>
            <ac:spMk id="10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0:59:09.402" v="866" actId="26606"/>
          <ac:spMkLst>
            <pc:docMk/>
            <pc:sldMk cId="3872503689" sldId="271"/>
            <ac:spMk id="11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1:02:20.158" v="929" actId="26606"/>
          <ac:spMkLst>
            <pc:docMk/>
            <pc:sldMk cId="3872503689" sldId="271"/>
            <ac:spMk id="12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00:33.025" v="918" actId="26606"/>
          <ac:spMkLst>
            <pc:docMk/>
            <pc:sldMk cId="3872503689" sldId="271"/>
            <ac:spMk id="13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02:18.722" v="926" actId="26606"/>
          <ac:spMkLst>
            <pc:docMk/>
            <pc:sldMk cId="3872503689" sldId="271"/>
            <ac:spMk id="17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1:00:36.549" v="919" actId="26606"/>
          <ac:spMkLst>
            <pc:docMk/>
            <pc:sldMk cId="3872503689" sldId="271"/>
            <ac:spMk id="18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1:02:20.137" v="928" actId="26606"/>
          <ac:spMkLst>
            <pc:docMk/>
            <pc:sldMk cId="3872503689" sldId="271"/>
            <ac:spMk id="19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3872503689" sldId="271"/>
            <ac:spMk id="21" creationId="{96918796-2918-40D6-BE3A-4600C47FCD42}"/>
          </ac:spMkLst>
        </pc:spChg>
        <pc:graphicFrameChg chg="add mod modGraphic">
          <ac:chgData name="Gaukhar Makhmetova" userId="c48c6da414a48646" providerId="LiveId" clId="{200B6EF6-903E-4443-865C-45DB6A0AD7D1}" dt="2021-05-18T21:42:30.921" v="1948" actId="26606"/>
          <ac:graphicFrameMkLst>
            <pc:docMk/>
            <pc:sldMk cId="3872503689" sldId="271"/>
            <ac:graphicFrameMk id="5" creationId="{116C3368-3D15-4458-9B99-96122F248181}"/>
          </ac:graphicFrameMkLst>
        </pc:graphicFrameChg>
        <pc:graphicFrameChg chg="add mod modGraphic">
          <ac:chgData name="Gaukhar Makhmetova" userId="c48c6da414a48646" providerId="LiveId" clId="{200B6EF6-903E-4443-865C-45DB6A0AD7D1}" dt="2021-05-18T23:03:56.237" v="3421" actId="207"/>
          <ac:graphicFrameMkLst>
            <pc:docMk/>
            <pc:sldMk cId="3872503689" sldId="271"/>
            <ac:graphicFrameMk id="6" creationId="{37B90318-E271-46D3-9123-26BAE183ACCB}"/>
          </ac:graphicFrameMkLst>
        </pc:graphicFrameChg>
      </pc:sldChg>
      <pc:sldChg chg="addSp delSp modSp new mod setBg">
        <pc:chgData name="Gaukhar Makhmetova" userId="c48c6da414a48646" providerId="LiveId" clId="{200B6EF6-903E-4443-865C-45DB6A0AD7D1}" dt="2021-05-18T22:55:08.898" v="3359" actId="207"/>
        <pc:sldMkLst>
          <pc:docMk/>
          <pc:sldMk cId="1066478593" sldId="272"/>
        </pc:sldMkLst>
        <pc:spChg chg="mod">
          <ac:chgData name="Gaukhar Makhmetova" userId="c48c6da414a48646" providerId="LiveId" clId="{200B6EF6-903E-4443-865C-45DB6A0AD7D1}" dt="2021-05-18T22:55:08.898" v="3359" actId="207"/>
          <ac:spMkLst>
            <pc:docMk/>
            <pc:sldMk cId="1066478593" sldId="272"/>
            <ac:spMk id="2" creationId="{098757DB-3F3D-423E-B7BB-448E648F9637}"/>
          </ac:spMkLst>
        </pc:spChg>
        <pc:spChg chg="del">
          <ac:chgData name="Gaukhar Makhmetova" userId="c48c6da414a48646" providerId="LiveId" clId="{200B6EF6-903E-4443-865C-45DB6A0AD7D1}" dt="2021-05-18T21:06:37.175" v="968"/>
          <ac:spMkLst>
            <pc:docMk/>
            <pc:sldMk cId="1066478593" sldId="272"/>
            <ac:spMk id="3" creationId="{DA3D8D01-C42D-41D7-A123-786481E5EAEC}"/>
          </ac:spMkLst>
        </pc:spChg>
        <pc:spChg chg="add del">
          <ac:chgData name="Gaukhar Makhmetova" userId="c48c6da414a48646" providerId="LiveId" clId="{200B6EF6-903E-4443-865C-45DB6A0AD7D1}" dt="2021-05-18T21:43:02.623" v="1961" actId="26606"/>
          <ac:spMkLst>
            <pc:docMk/>
            <pc:sldMk cId="1066478593" sldId="272"/>
            <ac:spMk id="6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07:03.917" v="988" actId="26606"/>
          <ac:spMkLst>
            <pc:docMk/>
            <pc:sldMk cId="1066478593" sldId="272"/>
            <ac:spMk id="9" creationId="{A4AC5506-6312-4701-8D3C-40187889A947}"/>
          </ac:spMkLst>
        </pc:spChg>
        <pc:spChg chg="add del">
          <ac:chgData name="Gaukhar Makhmetova" userId="c48c6da414a48646" providerId="LiveId" clId="{200B6EF6-903E-4443-865C-45DB6A0AD7D1}" dt="2021-05-18T21:42:54.058" v="1952" actId="26606"/>
          <ac:spMkLst>
            <pc:docMk/>
            <pc:sldMk cId="1066478593" sldId="272"/>
            <ac:spMk id="11" creationId="{2E442304-DDBD-4F7B-8017-36BCC863FB40}"/>
          </ac:spMkLst>
        </pc:spChg>
        <pc:spChg chg="add del">
          <ac:chgData name="Gaukhar Makhmetova" userId="c48c6da414a48646" providerId="LiveId" clId="{200B6EF6-903E-4443-865C-45DB6A0AD7D1}" dt="2021-05-18T21:42:54.058" v="1952" actId="26606"/>
          <ac:spMkLst>
            <pc:docMk/>
            <pc:sldMk cId="1066478593" sldId="272"/>
            <ac:spMk id="13" creationId="{5E107275-3853-46FD-A241-DE4355A42675}"/>
          </ac:spMkLst>
        </pc:spChg>
        <pc:spChg chg="add del">
          <ac:chgData name="Gaukhar Makhmetova" userId="c48c6da414a48646" providerId="LiveId" clId="{200B6EF6-903E-4443-865C-45DB6A0AD7D1}" dt="2021-05-18T21:07:21.143" v="989" actId="26606"/>
          <ac:spMkLst>
            <pc:docMk/>
            <pc:sldMk cId="1066478593" sldId="272"/>
            <ac:spMk id="14" creationId="{F0DCC097-1DB8-4B6D-85D0-6FBA0E1CA4BA}"/>
          </ac:spMkLst>
        </pc:spChg>
        <pc:spChg chg="add del">
          <ac:chgData name="Gaukhar Makhmetova" userId="c48c6da414a48646" providerId="LiveId" clId="{200B6EF6-903E-4443-865C-45DB6A0AD7D1}" dt="2021-05-18T21:07:21.143" v="989" actId="26606"/>
          <ac:spMkLst>
            <pc:docMk/>
            <pc:sldMk cId="1066478593" sldId="272"/>
            <ac:spMk id="16" creationId="{E0B58608-23C8-4441-994D-C6823EEE1DB7}"/>
          </ac:spMkLst>
        </pc:spChg>
        <pc:spChg chg="add del">
          <ac:chgData name="Gaukhar Makhmetova" userId="c48c6da414a48646" providerId="LiveId" clId="{200B6EF6-903E-4443-865C-45DB6A0AD7D1}" dt="2021-05-18T21:42:55.219" v="1954" actId="26606"/>
          <ac:spMkLst>
            <pc:docMk/>
            <pc:sldMk cId="1066478593" sldId="272"/>
            <ac:spMk id="17" creationId="{D9A7F3BF-8763-4074-AD77-92790AF314D1}"/>
          </ac:spMkLst>
        </pc:spChg>
        <pc:spChg chg="add del">
          <ac:chgData name="Gaukhar Makhmetova" userId="c48c6da414a48646" providerId="LiveId" clId="{200B6EF6-903E-4443-865C-45DB6A0AD7D1}" dt="2021-05-18T21:07:26.850" v="990" actId="26606"/>
          <ac:spMkLst>
            <pc:docMk/>
            <pc:sldMk cId="1066478593" sldId="272"/>
            <ac:spMk id="21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42:58.242" v="1956" actId="26606"/>
          <ac:spMkLst>
            <pc:docMk/>
            <pc:sldMk cId="1066478593" sldId="272"/>
            <ac:spMk id="24" creationId="{4F9ECD50-ADD9-47D1-8015-A68B0204699B}"/>
          </ac:spMkLst>
        </pc:spChg>
        <pc:spChg chg="add del">
          <ac:chgData name="Gaukhar Makhmetova" userId="c48c6da414a48646" providerId="LiveId" clId="{200B6EF6-903E-4443-865C-45DB6A0AD7D1}" dt="2021-05-18T21:42:58.242" v="1956" actId="26606"/>
          <ac:spMkLst>
            <pc:docMk/>
            <pc:sldMk cId="1066478593" sldId="272"/>
            <ac:spMk id="25" creationId="{A3CCE308-0D65-43CF-A9D6-B5303E5882A5}"/>
          </ac:spMkLst>
        </pc:spChg>
        <pc:spChg chg="add del">
          <ac:chgData name="Gaukhar Makhmetova" userId="c48c6da414a48646" providerId="LiveId" clId="{200B6EF6-903E-4443-865C-45DB6A0AD7D1}" dt="2021-05-18T21:43:00.740" v="1958" actId="26606"/>
          <ac:spMkLst>
            <pc:docMk/>
            <pc:sldMk cId="1066478593" sldId="272"/>
            <ac:spMk id="27" creationId="{A5711A0E-A428-4ED1-96CB-33D69FD842E4}"/>
          </ac:spMkLst>
        </pc:spChg>
        <pc:spChg chg="add del">
          <ac:chgData name="Gaukhar Makhmetova" userId="c48c6da414a48646" providerId="LiveId" clId="{200B6EF6-903E-4443-865C-45DB6A0AD7D1}" dt="2021-05-18T21:43:02.583" v="1960" actId="26606"/>
          <ac:spMkLst>
            <pc:docMk/>
            <pc:sldMk cId="1066478593" sldId="272"/>
            <ac:spMk id="29" creationId="{5D11FD0E-2D27-4A5A-949D-222E61ECBCC3}"/>
          </ac:spMkLst>
        </pc:spChg>
        <pc:spChg chg="add del">
          <ac:chgData name="Gaukhar Makhmetova" userId="c48c6da414a48646" providerId="LiveId" clId="{200B6EF6-903E-4443-865C-45DB6A0AD7D1}" dt="2021-05-18T21:43:02.583" v="1960" actId="26606"/>
          <ac:spMkLst>
            <pc:docMk/>
            <pc:sldMk cId="1066478593" sldId="272"/>
            <ac:spMk id="30" creationId="{1BC8109F-B452-45EE-8BB3-65433C039601}"/>
          </ac:spMkLst>
        </pc:spChg>
        <pc:spChg chg="add">
          <ac:chgData name="Gaukhar Makhmetova" userId="c48c6da414a48646" providerId="LiveId" clId="{200B6EF6-903E-4443-865C-45DB6A0AD7D1}" dt="2021-05-18T21:43:02.623" v="1961" actId="26606"/>
          <ac:spMkLst>
            <pc:docMk/>
            <pc:sldMk cId="1066478593" sldId="272"/>
            <ac:spMk id="32" creationId="{A5711A0E-A428-4ED1-96CB-33D69FD842E4}"/>
          </ac:spMkLst>
        </pc:spChg>
        <pc:grpChg chg="add del">
          <ac:chgData name="Gaukhar Makhmetova" userId="c48c6da414a48646" providerId="LiveId" clId="{200B6EF6-903E-4443-865C-45DB6A0AD7D1}" dt="2021-05-18T21:42:55.219" v="1954" actId="26606"/>
          <ac:grpSpMkLst>
            <pc:docMk/>
            <pc:sldMk cId="1066478593" sldId="272"/>
            <ac:grpSpMk id="19" creationId="{7A9648D6-B41B-42D0-A817-AE2607B0B5B8}"/>
          </ac:grpSpMkLst>
        </pc:grpChg>
        <pc:graphicFrameChg chg="add mod modGraphic">
          <ac:chgData name="Gaukhar Makhmetova" userId="c48c6da414a48646" providerId="LiveId" clId="{200B6EF6-903E-4443-865C-45DB6A0AD7D1}" dt="2021-05-18T21:43:02.623" v="1961" actId="26606"/>
          <ac:graphicFrameMkLst>
            <pc:docMk/>
            <pc:sldMk cId="1066478593" sldId="272"/>
            <ac:graphicFrameMk id="4" creationId="{1ED9782A-7630-4572-AFE1-B2C70591701B}"/>
          </ac:graphicFrameMkLst>
        </pc:graphicFrameChg>
        <pc:cxnChg chg="add del">
          <ac:chgData name="Gaukhar Makhmetova" userId="c48c6da414a48646" providerId="LiveId" clId="{200B6EF6-903E-4443-865C-45DB6A0AD7D1}" dt="2021-05-18T21:42:55.219" v="1954" actId="26606"/>
          <ac:cxnSpMkLst>
            <pc:docMk/>
            <pc:sldMk cId="1066478593" sldId="272"/>
            <ac:cxnSpMk id="18" creationId="{C49DA8F6-BCC1-4447-B54C-57856834B94B}"/>
          </ac:cxnSpMkLst>
        </pc:cxnChg>
      </pc:sldChg>
      <pc:sldChg chg="addSp delSp modSp new del mod">
        <pc:chgData name="Gaukhar Makhmetova" userId="c48c6da414a48646" providerId="LiveId" clId="{200B6EF6-903E-4443-865C-45DB6A0AD7D1}" dt="2021-05-18T21:06:30.209" v="966" actId="47"/>
        <pc:sldMkLst>
          <pc:docMk/>
          <pc:sldMk cId="1302088439" sldId="272"/>
        </pc:sldMkLst>
        <pc:spChg chg="add del mod">
          <ac:chgData name="Gaukhar Makhmetova" userId="c48c6da414a48646" providerId="LiveId" clId="{200B6EF6-903E-4443-865C-45DB6A0AD7D1}" dt="2021-05-18T21:03:58.235" v="936"/>
          <ac:spMkLst>
            <pc:docMk/>
            <pc:sldMk cId="1302088439" sldId="272"/>
            <ac:spMk id="3" creationId="{4C289DC4-8326-40A2-9C96-4F7A6FC81A06}"/>
          </ac:spMkLst>
        </pc:spChg>
        <pc:spChg chg="del mod">
          <ac:chgData name="Gaukhar Makhmetova" userId="c48c6da414a48646" providerId="LiveId" clId="{200B6EF6-903E-4443-865C-45DB6A0AD7D1}" dt="2021-05-18T21:04:02.381" v="937"/>
          <ac:spMkLst>
            <pc:docMk/>
            <pc:sldMk cId="1302088439" sldId="272"/>
            <ac:spMk id="4" creationId="{9D28F49B-28C7-40D4-A72C-43672FE95085}"/>
          </ac:spMkLst>
        </pc:spChg>
        <pc:spChg chg="add del mod">
          <ac:chgData name="Gaukhar Makhmetova" userId="c48c6da414a48646" providerId="LiveId" clId="{200B6EF6-903E-4443-865C-45DB6A0AD7D1}" dt="2021-05-18T21:05:41.566" v="959"/>
          <ac:spMkLst>
            <pc:docMk/>
            <pc:sldMk cId="1302088439" sldId="272"/>
            <ac:spMk id="9" creationId="{EA3B6567-1C4F-4EA5-BDD8-AA38BAF27390}"/>
          </ac:spMkLst>
        </pc:spChg>
        <pc:spChg chg="add mod">
          <ac:chgData name="Gaukhar Makhmetova" userId="c48c6da414a48646" providerId="LiveId" clId="{200B6EF6-903E-4443-865C-45DB6A0AD7D1}" dt="2021-05-18T21:05:49.952" v="963" actId="478"/>
          <ac:spMkLst>
            <pc:docMk/>
            <pc:sldMk cId="1302088439" sldId="272"/>
            <ac:spMk id="12" creationId="{8C934856-5472-4F54-876A-EEC2C8507DA7}"/>
          </ac:spMkLst>
        </pc:spChg>
        <pc:spChg chg="add mod">
          <ac:chgData name="Gaukhar Makhmetova" userId="c48c6da414a48646" providerId="LiveId" clId="{200B6EF6-903E-4443-865C-45DB6A0AD7D1}" dt="2021-05-18T21:06:27.389" v="965" actId="478"/>
          <ac:spMkLst>
            <pc:docMk/>
            <pc:sldMk cId="1302088439" sldId="272"/>
            <ac:spMk id="14" creationId="{00E54FBA-5E05-4E8E-BA01-6AA7D9A2B37C}"/>
          </ac:spMkLst>
        </pc:spChg>
        <pc:graphicFrameChg chg="add del mod">
          <ac:chgData name="Gaukhar Makhmetova" userId="c48c6da414a48646" providerId="LiveId" clId="{200B6EF6-903E-4443-865C-45DB6A0AD7D1}" dt="2021-05-18T21:03:12.402" v="931"/>
          <ac:graphicFrameMkLst>
            <pc:docMk/>
            <pc:sldMk cId="1302088439" sldId="272"/>
            <ac:graphicFrameMk id="5" creationId="{3959E3A5-B75B-4736-B7C1-E314BEDA77E1}"/>
          </ac:graphicFrameMkLst>
        </pc:graphicFrameChg>
        <pc:graphicFrameChg chg="add del mod modGraphic">
          <ac:chgData name="Gaukhar Makhmetova" userId="c48c6da414a48646" providerId="LiveId" clId="{200B6EF6-903E-4443-865C-45DB6A0AD7D1}" dt="2021-05-18T21:06:27.389" v="965" actId="478"/>
          <ac:graphicFrameMkLst>
            <pc:docMk/>
            <pc:sldMk cId="1302088439" sldId="272"/>
            <ac:graphicFrameMk id="6" creationId="{A933A996-708A-4B5D-A126-D5ED20E863CD}"/>
          </ac:graphicFrameMkLst>
        </pc:graphicFrameChg>
        <pc:graphicFrameChg chg="add del mod modGraphic">
          <ac:chgData name="Gaukhar Makhmetova" userId="c48c6da414a48646" providerId="LiveId" clId="{200B6EF6-903E-4443-865C-45DB6A0AD7D1}" dt="2021-05-18T21:04:38.715" v="943" actId="478"/>
          <ac:graphicFrameMkLst>
            <pc:docMk/>
            <pc:sldMk cId="1302088439" sldId="272"/>
            <ac:graphicFrameMk id="7" creationId="{AE4F8ED0-0E78-4624-AF23-A681B9016A7C}"/>
          </ac:graphicFrameMkLst>
        </pc:graphicFrameChg>
        <pc:graphicFrameChg chg="add del mod">
          <ac:chgData name="Gaukhar Makhmetova" userId="c48c6da414a48646" providerId="LiveId" clId="{200B6EF6-903E-4443-865C-45DB6A0AD7D1}" dt="2021-05-18T21:05:49.952" v="963" actId="478"/>
          <ac:graphicFrameMkLst>
            <pc:docMk/>
            <pc:sldMk cId="1302088439" sldId="272"/>
            <ac:graphicFrameMk id="10" creationId="{3B8E7118-2411-4F47-AC3B-69703DC6F227}"/>
          </ac:graphicFrameMkLst>
        </pc:graphicFrameChg>
      </pc:sldChg>
      <pc:sldChg chg="addSp delSp modSp new del mod">
        <pc:chgData name="Gaukhar Makhmetova" userId="c48c6da414a48646" providerId="LiveId" clId="{200B6EF6-903E-4443-865C-45DB6A0AD7D1}" dt="2021-05-18T21:11:46.393" v="1091" actId="47"/>
        <pc:sldMkLst>
          <pc:docMk/>
          <pc:sldMk cId="2198595854" sldId="273"/>
        </pc:sldMkLst>
        <pc:spChg chg="add del">
          <ac:chgData name="Gaukhar Makhmetova" userId="c48c6da414a48646" providerId="LiveId" clId="{200B6EF6-903E-4443-865C-45DB6A0AD7D1}" dt="2021-05-18T21:08:38.276" v="1006" actId="478"/>
          <ac:spMkLst>
            <pc:docMk/>
            <pc:sldMk cId="2198595854" sldId="273"/>
            <ac:spMk id="3" creationId="{B4EDACD8-4F32-4D99-8646-FF7C11DF94CB}"/>
          </ac:spMkLst>
        </pc:spChg>
        <pc:spChg chg="add del">
          <ac:chgData name="Gaukhar Makhmetova" userId="c48c6da414a48646" providerId="LiveId" clId="{200B6EF6-903E-4443-865C-45DB6A0AD7D1}" dt="2021-05-18T21:07:52.363" v="993"/>
          <ac:spMkLst>
            <pc:docMk/>
            <pc:sldMk cId="2198595854" sldId="273"/>
            <ac:spMk id="4" creationId="{E26D70DF-4CA3-4DFC-82FE-92A89B130866}"/>
          </ac:spMkLst>
        </pc:spChg>
        <pc:spChg chg="add del">
          <ac:chgData name="Gaukhar Makhmetova" userId="c48c6da414a48646" providerId="LiveId" clId="{200B6EF6-903E-4443-865C-45DB6A0AD7D1}" dt="2021-05-18T21:07:52.363" v="993"/>
          <ac:spMkLst>
            <pc:docMk/>
            <pc:sldMk cId="2198595854" sldId="273"/>
            <ac:spMk id="5" creationId="{A40F21B1-7B65-4E31-99AA-6749FC03CBFA}"/>
          </ac:spMkLst>
        </pc:spChg>
        <pc:spChg chg="add del">
          <ac:chgData name="Gaukhar Makhmetova" userId="c48c6da414a48646" providerId="LiveId" clId="{200B6EF6-903E-4443-865C-45DB6A0AD7D1}" dt="2021-05-18T21:07:52.363" v="993"/>
          <ac:spMkLst>
            <pc:docMk/>
            <pc:sldMk cId="2198595854" sldId="273"/>
            <ac:spMk id="6" creationId="{17A879CE-C4DC-4C94-9AF1-AC71F5576A9C}"/>
          </ac:spMkLst>
        </pc:spChg>
        <pc:spChg chg="add del">
          <ac:chgData name="Gaukhar Makhmetova" userId="c48c6da414a48646" providerId="LiveId" clId="{200B6EF6-903E-4443-865C-45DB6A0AD7D1}" dt="2021-05-18T21:08:39.145" v="1007"/>
          <ac:spMkLst>
            <pc:docMk/>
            <pc:sldMk cId="2198595854" sldId="273"/>
            <ac:spMk id="7" creationId="{A320069A-B254-4C63-9068-7FEDD21A3411}"/>
          </ac:spMkLst>
        </pc:spChg>
        <pc:spChg chg="add del">
          <ac:chgData name="Gaukhar Makhmetova" userId="c48c6da414a48646" providerId="LiveId" clId="{200B6EF6-903E-4443-865C-45DB6A0AD7D1}" dt="2021-05-18T21:08:39.145" v="1007"/>
          <ac:spMkLst>
            <pc:docMk/>
            <pc:sldMk cId="2198595854" sldId="273"/>
            <ac:spMk id="8" creationId="{1B1D6416-B43F-4D9E-A0BF-C42B3545823F}"/>
          </ac:spMkLst>
        </pc:spChg>
        <pc:spChg chg="add del">
          <ac:chgData name="Gaukhar Makhmetova" userId="c48c6da414a48646" providerId="LiveId" clId="{200B6EF6-903E-4443-865C-45DB6A0AD7D1}" dt="2021-05-18T21:08:39.145" v="1007"/>
          <ac:spMkLst>
            <pc:docMk/>
            <pc:sldMk cId="2198595854" sldId="273"/>
            <ac:spMk id="9" creationId="{41EC087A-E747-48F5-81A1-9740EBDB6113}"/>
          </ac:spMkLst>
        </pc:spChg>
        <pc:picChg chg="add del">
          <ac:chgData name="Gaukhar Makhmetova" userId="c48c6da414a48646" providerId="LiveId" clId="{200B6EF6-903E-4443-865C-45DB6A0AD7D1}" dt="2021-05-18T21:07:52.363" v="993"/>
          <ac:picMkLst>
            <pc:docMk/>
            <pc:sldMk cId="2198595854" sldId="273"/>
            <ac:picMk id="7169" creationId="{92104DE4-4D94-47C2-9F77-9449D47671D5}"/>
          </ac:picMkLst>
        </pc:picChg>
        <pc:picChg chg="add del">
          <ac:chgData name="Gaukhar Makhmetova" userId="c48c6da414a48646" providerId="LiveId" clId="{200B6EF6-903E-4443-865C-45DB6A0AD7D1}" dt="2021-05-18T21:07:52.363" v="993"/>
          <ac:picMkLst>
            <pc:docMk/>
            <pc:sldMk cId="2198595854" sldId="273"/>
            <ac:picMk id="7170" creationId="{7ED825B6-E7C3-42DE-97D0-853723685E7E}"/>
          </ac:picMkLst>
        </pc:picChg>
        <pc:picChg chg="add del mod">
          <ac:chgData name="Gaukhar Makhmetova" userId="c48c6da414a48646" providerId="LiveId" clId="{200B6EF6-903E-4443-865C-45DB6A0AD7D1}" dt="2021-05-18T21:08:39.145" v="1007"/>
          <ac:picMkLst>
            <pc:docMk/>
            <pc:sldMk cId="2198595854" sldId="273"/>
            <ac:picMk id="7174" creationId="{ADCB1834-7A06-4496-82C3-E10DF9FB34B2}"/>
          </ac:picMkLst>
        </pc:picChg>
        <pc:picChg chg="add del mod">
          <ac:chgData name="Gaukhar Makhmetova" userId="c48c6da414a48646" providerId="LiveId" clId="{200B6EF6-903E-4443-865C-45DB6A0AD7D1}" dt="2021-05-18T21:08:39.145" v="1007"/>
          <ac:picMkLst>
            <pc:docMk/>
            <pc:sldMk cId="2198595854" sldId="273"/>
            <ac:picMk id="7175" creationId="{ED55E942-BAB6-498B-9C77-4885A6EAB726}"/>
          </ac:picMkLst>
        </pc:picChg>
      </pc:sldChg>
      <pc:sldChg chg="addSp delSp modSp new mod ord">
        <pc:chgData name="Gaukhar Makhmetova" userId="c48c6da414a48646" providerId="LiveId" clId="{200B6EF6-903E-4443-865C-45DB6A0AD7D1}" dt="2021-05-18T23:06:29.705" v="3529" actId="1076"/>
        <pc:sldMkLst>
          <pc:docMk/>
          <pc:sldMk cId="1180144614" sldId="274"/>
        </pc:sldMkLst>
        <pc:spChg chg="add del mod">
          <ac:chgData name="Gaukhar Makhmetova" userId="c48c6da414a48646" providerId="LiveId" clId="{200B6EF6-903E-4443-865C-45DB6A0AD7D1}" dt="2021-05-18T22:55:18.246" v="3361" actId="207"/>
          <ac:spMkLst>
            <pc:docMk/>
            <pc:sldMk cId="1180144614" sldId="274"/>
            <ac:spMk id="2" creationId="{90E5AAC5-68BC-4EB7-A393-CAFB4C089724}"/>
          </ac:spMkLst>
        </pc:spChg>
        <pc:spChg chg="mod">
          <ac:chgData name="Gaukhar Makhmetova" userId="c48c6da414a48646" providerId="LiveId" clId="{200B6EF6-903E-4443-865C-45DB6A0AD7D1}" dt="2021-05-18T23:06:18.864" v="3527" actId="1076"/>
          <ac:spMkLst>
            <pc:docMk/>
            <pc:sldMk cId="1180144614" sldId="274"/>
            <ac:spMk id="3" creationId="{4008F42D-D04D-4AB6-B9FD-CF13289AB0CA}"/>
          </ac:spMkLst>
        </pc:spChg>
        <pc:spChg chg="add del">
          <ac:chgData name="Gaukhar Makhmetova" userId="c48c6da414a48646" providerId="LiveId" clId="{200B6EF6-903E-4443-865C-45DB6A0AD7D1}" dt="2021-05-18T21:09:48.860" v="1013"/>
          <ac:spMkLst>
            <pc:docMk/>
            <pc:sldMk cId="1180144614" sldId="274"/>
            <ac:spMk id="4" creationId="{8913C26F-BED6-4EC3-9CA9-7A78CB370953}"/>
          </ac:spMkLst>
        </pc:spChg>
        <pc:spChg chg="mod">
          <ac:chgData name="Gaukhar Makhmetova" userId="c48c6da414a48646" providerId="LiveId" clId="{200B6EF6-903E-4443-865C-45DB6A0AD7D1}" dt="2021-05-18T23:06:24.276" v="3528" actId="14100"/>
          <ac:spMkLst>
            <pc:docMk/>
            <pc:sldMk cId="1180144614" sldId="274"/>
            <ac:spMk id="5" creationId="{926386D6-177B-42A0-8CD5-44ADC707D530}"/>
          </ac:spMkLst>
        </pc:spChg>
        <pc:spChg chg="del">
          <ac:chgData name="Gaukhar Makhmetova" userId="c48c6da414a48646" providerId="LiveId" clId="{200B6EF6-903E-4443-865C-45DB6A0AD7D1}" dt="2021-05-18T21:09:56.833" v="1014"/>
          <ac:spMkLst>
            <pc:docMk/>
            <pc:sldMk cId="1180144614" sldId="274"/>
            <ac:spMk id="6" creationId="{8EDC89D3-A665-4A48-9428-ABEE635B9109}"/>
          </ac:spMkLst>
        </pc:spChg>
        <pc:spChg chg="add del mod">
          <ac:chgData name="Gaukhar Makhmetova" userId="c48c6da414a48646" providerId="LiveId" clId="{200B6EF6-903E-4443-865C-45DB6A0AD7D1}" dt="2021-05-18T22:19:43.648" v="2806" actId="478"/>
          <ac:spMkLst>
            <pc:docMk/>
            <pc:sldMk cId="1180144614" sldId="274"/>
            <ac:spMk id="22" creationId="{F83B7F01-7FCC-405E-A83D-DECFAE670C00}"/>
          </ac:spMkLst>
        </pc:spChg>
        <pc:grpChg chg="mod">
          <ac:chgData name="Gaukhar Makhmetova" userId="c48c6da414a48646" providerId="LiveId" clId="{200B6EF6-903E-4443-865C-45DB6A0AD7D1}" dt="2021-05-18T22:17:51.906" v="2798"/>
          <ac:grpSpMkLst>
            <pc:docMk/>
            <pc:sldMk cId="1180144614" sldId="274"/>
            <ac:grpSpMk id="18" creationId="{2BE442A6-7E23-4CCE-89BC-33DA33BAF983}"/>
          </ac:grpSpMkLst>
        </pc:grpChg>
        <pc:graphicFrameChg chg="add del mod modGraphic">
          <ac:chgData name="Gaukhar Makhmetova" userId="c48c6da414a48646" providerId="LiveId" clId="{200B6EF6-903E-4443-865C-45DB6A0AD7D1}" dt="2021-05-18T21:10:47.588" v="1080" actId="21"/>
          <ac:graphicFrameMkLst>
            <pc:docMk/>
            <pc:sldMk cId="1180144614" sldId="274"/>
            <ac:graphicFrameMk id="11" creationId="{402751BC-982D-486B-96CB-E79FEAE7195B}"/>
          </ac:graphicFrameMkLst>
        </pc:graphicFrameChg>
        <pc:graphicFrameChg chg="add del mod">
          <ac:chgData name="Gaukhar Makhmetova" userId="c48c6da414a48646" providerId="LiveId" clId="{200B6EF6-903E-4443-865C-45DB6A0AD7D1}" dt="2021-05-18T21:10:54.285" v="1082"/>
          <ac:graphicFrameMkLst>
            <pc:docMk/>
            <pc:sldMk cId="1180144614" sldId="274"/>
            <ac:graphicFrameMk id="12" creationId="{2836F353-84BC-4E47-9848-4C88DC8E524F}"/>
          </ac:graphicFrameMkLst>
        </pc:graphicFrameChg>
        <pc:graphicFrameChg chg="add del mod modGraphic">
          <ac:chgData name="Gaukhar Makhmetova" userId="c48c6da414a48646" providerId="LiveId" clId="{200B6EF6-903E-4443-865C-45DB6A0AD7D1}" dt="2021-05-18T21:11:16.340" v="1088"/>
          <ac:graphicFrameMkLst>
            <pc:docMk/>
            <pc:sldMk cId="1180144614" sldId="274"/>
            <ac:graphicFrameMk id="13" creationId="{48E7D1CC-B927-4CD2-8B74-9FB61F8DE0E2}"/>
          </ac:graphicFrameMkLst>
        </pc:graphicFrameChg>
        <pc:picChg chg="add del mod">
          <ac:chgData name="Gaukhar Makhmetova" userId="c48c6da414a48646" providerId="LiveId" clId="{200B6EF6-903E-4443-865C-45DB6A0AD7D1}" dt="2021-05-18T21:09:17.138" v="1012"/>
          <ac:picMkLst>
            <pc:docMk/>
            <pc:sldMk cId="1180144614" sldId="274"/>
            <ac:picMk id="7" creationId="{1A6290D9-B7A5-4229-9F16-8EDC39D53EDE}"/>
          </ac:picMkLst>
        </pc:picChg>
        <pc:picChg chg="add del">
          <ac:chgData name="Gaukhar Makhmetova" userId="c48c6da414a48646" providerId="LiveId" clId="{200B6EF6-903E-4443-865C-45DB6A0AD7D1}" dt="2021-05-18T21:09:16.759" v="1011"/>
          <ac:picMkLst>
            <pc:docMk/>
            <pc:sldMk cId="1180144614" sldId="274"/>
            <ac:picMk id="8" creationId="{FB56B354-1AC2-48DC-A83E-60A99BA68E85}"/>
          </ac:picMkLst>
        </pc:picChg>
        <pc:picChg chg="add mod">
          <ac:chgData name="Gaukhar Makhmetova" userId="c48c6da414a48646" providerId="LiveId" clId="{200B6EF6-903E-4443-865C-45DB6A0AD7D1}" dt="2021-05-18T23:06:29.705" v="3529" actId="1076"/>
          <ac:picMkLst>
            <pc:docMk/>
            <pc:sldMk cId="1180144614" sldId="274"/>
            <ac:picMk id="9" creationId="{1CBB9474-A0F1-4381-B3BB-9D4AD95AACC4}"/>
          </ac:picMkLst>
        </pc:picChg>
        <pc:picChg chg="add mod">
          <ac:chgData name="Gaukhar Makhmetova" userId="c48c6da414a48646" providerId="LiveId" clId="{200B6EF6-903E-4443-865C-45DB6A0AD7D1}" dt="2021-05-18T23:06:09.769" v="3525" actId="1076"/>
          <ac:picMkLst>
            <pc:docMk/>
            <pc:sldMk cId="1180144614" sldId="274"/>
            <ac:picMk id="10" creationId="{A6B63869-0E77-4F2F-A57A-DE97072B8888}"/>
          </ac:picMkLst>
        </pc:picChg>
        <pc:inkChg chg="add">
          <ac:chgData name="Gaukhar Makhmetova" userId="c48c6da414a48646" providerId="LiveId" clId="{200B6EF6-903E-4443-865C-45DB6A0AD7D1}" dt="2021-05-18T22:17:42.363" v="2788" actId="9405"/>
          <ac:inkMkLst>
            <pc:docMk/>
            <pc:sldMk cId="1180144614" sldId="274"/>
            <ac:inkMk id="14" creationId="{EB5E892F-6DF3-4C22-90E6-90BA390E5597}"/>
          </ac:inkMkLst>
        </pc:inkChg>
        <pc:inkChg chg="add">
          <ac:chgData name="Gaukhar Makhmetova" userId="c48c6da414a48646" providerId="LiveId" clId="{200B6EF6-903E-4443-865C-45DB6A0AD7D1}" dt="2021-05-18T22:17:42.621" v="2789" actId="9405"/>
          <ac:inkMkLst>
            <pc:docMk/>
            <pc:sldMk cId="1180144614" sldId="274"/>
            <ac:inkMk id="15" creationId="{A69F73B8-D284-4BF8-9A2D-6B2C831B0B09}"/>
          </ac:inkMkLst>
        </pc:inkChg>
        <pc:inkChg chg="add mod">
          <ac:chgData name="Gaukhar Makhmetova" userId="c48c6da414a48646" providerId="LiveId" clId="{200B6EF6-903E-4443-865C-45DB6A0AD7D1}" dt="2021-05-18T22:17:51.906" v="2798"/>
          <ac:inkMkLst>
            <pc:docMk/>
            <pc:sldMk cId="1180144614" sldId="274"/>
            <ac:inkMk id="16" creationId="{820E3DB5-94F1-4812-B29D-CA29DBF4A268}"/>
          </ac:inkMkLst>
        </pc:inkChg>
        <pc:inkChg chg="add del mod">
          <ac:chgData name="Gaukhar Makhmetova" userId="c48c6da414a48646" providerId="LiveId" clId="{200B6EF6-903E-4443-865C-45DB6A0AD7D1}" dt="2021-05-18T22:17:51.906" v="2798"/>
          <ac:inkMkLst>
            <pc:docMk/>
            <pc:sldMk cId="1180144614" sldId="274"/>
            <ac:inkMk id="17" creationId="{08E85CCE-AC99-4148-9107-AB1A3A0F2F6F}"/>
          </ac:inkMkLst>
        </pc:inkChg>
        <pc:inkChg chg="add del">
          <ac:chgData name="Gaukhar Makhmetova" userId="c48c6da414a48646" providerId="LiveId" clId="{200B6EF6-903E-4443-865C-45DB6A0AD7D1}" dt="2021-05-18T22:17:51.015" v="2796" actId="9405"/>
          <ac:inkMkLst>
            <pc:docMk/>
            <pc:sldMk cId="1180144614" sldId="274"/>
            <ac:inkMk id="19" creationId="{2C10BA41-CDB9-4AEB-A256-268F1A86C227}"/>
          </ac:inkMkLst>
        </pc:inkChg>
        <pc:inkChg chg="add del">
          <ac:chgData name="Gaukhar Makhmetova" userId="c48c6da414a48646" providerId="LiveId" clId="{200B6EF6-903E-4443-865C-45DB6A0AD7D1}" dt="2021-05-18T22:17:48.756" v="2795" actId="9405"/>
          <ac:inkMkLst>
            <pc:docMk/>
            <pc:sldMk cId="1180144614" sldId="274"/>
            <ac:inkMk id="20" creationId="{2345CF0B-7A0D-4F35-90BF-13B566BEE90C}"/>
          </ac:inkMkLst>
        </pc:inkChg>
      </pc:sldChg>
      <pc:sldChg chg="addSp delSp modSp new mod">
        <pc:chgData name="Gaukhar Makhmetova" userId="c48c6da414a48646" providerId="LiveId" clId="{200B6EF6-903E-4443-865C-45DB6A0AD7D1}" dt="2021-05-18T22:55:25.067" v="3362" actId="207"/>
        <pc:sldMkLst>
          <pc:docMk/>
          <pc:sldMk cId="1486071954" sldId="275"/>
        </pc:sldMkLst>
        <pc:spChg chg="mod">
          <ac:chgData name="Gaukhar Makhmetova" userId="c48c6da414a48646" providerId="LiveId" clId="{200B6EF6-903E-4443-865C-45DB6A0AD7D1}" dt="2021-05-18T22:55:25.067" v="3362" actId="207"/>
          <ac:spMkLst>
            <pc:docMk/>
            <pc:sldMk cId="1486071954" sldId="275"/>
            <ac:spMk id="2" creationId="{8E801226-B3D5-4A13-839A-5F20FEE7FBA3}"/>
          </ac:spMkLst>
        </pc:spChg>
        <pc:spChg chg="mod">
          <ac:chgData name="Gaukhar Makhmetova" userId="c48c6da414a48646" providerId="LiveId" clId="{200B6EF6-903E-4443-865C-45DB6A0AD7D1}" dt="2021-05-18T22:55:25.067" v="3362" actId="207"/>
          <ac:spMkLst>
            <pc:docMk/>
            <pc:sldMk cId="1486071954" sldId="275"/>
            <ac:spMk id="3" creationId="{ACE37156-4F68-4621-B80A-C5817F809ACC}"/>
          </ac:spMkLst>
        </pc:spChg>
        <pc:spChg chg="del">
          <ac:chgData name="Gaukhar Makhmetova" userId="c48c6da414a48646" providerId="LiveId" clId="{200B6EF6-903E-4443-865C-45DB6A0AD7D1}" dt="2021-05-18T21:14:42.560" v="1176"/>
          <ac:spMkLst>
            <pc:docMk/>
            <pc:sldMk cId="1486071954" sldId="275"/>
            <ac:spMk id="4" creationId="{54E16E2D-07F6-46CF-88B6-76BD861A1463}"/>
          </ac:spMkLst>
        </pc:spChg>
        <pc:spChg chg="mod">
          <ac:chgData name="Gaukhar Makhmetova" userId="c48c6da414a48646" providerId="LiveId" clId="{200B6EF6-903E-4443-865C-45DB6A0AD7D1}" dt="2021-05-18T22:55:25.067" v="3362" actId="207"/>
          <ac:spMkLst>
            <pc:docMk/>
            <pc:sldMk cId="1486071954" sldId="275"/>
            <ac:spMk id="5" creationId="{16D935B8-F5B6-4AC9-AEFC-24DF6279ED50}"/>
          </ac:spMkLst>
        </pc:spChg>
        <pc:spChg chg="del">
          <ac:chgData name="Gaukhar Makhmetova" userId="c48c6da414a48646" providerId="LiveId" clId="{200B6EF6-903E-4443-865C-45DB6A0AD7D1}" dt="2021-05-18T21:14:47.569" v="1177"/>
          <ac:spMkLst>
            <pc:docMk/>
            <pc:sldMk cId="1486071954" sldId="275"/>
            <ac:spMk id="6" creationId="{5529F51F-7A6A-40D6-A484-F1519567A701}"/>
          </ac:spMkLst>
        </pc:spChg>
        <pc:graphicFrameChg chg="add mod modGraphic">
          <ac:chgData name="Gaukhar Makhmetova" userId="c48c6da414a48646" providerId="LiveId" clId="{200B6EF6-903E-4443-865C-45DB6A0AD7D1}" dt="2021-05-18T21:46:01.340" v="1999" actId="12385"/>
          <ac:graphicFrameMkLst>
            <pc:docMk/>
            <pc:sldMk cId="1486071954" sldId="275"/>
            <ac:graphicFrameMk id="7" creationId="{F6C78F22-BF25-4C87-A583-44CFB585E095}"/>
          </ac:graphicFrameMkLst>
        </pc:graphicFrameChg>
        <pc:graphicFrameChg chg="add mod modGraphic">
          <ac:chgData name="Gaukhar Makhmetova" userId="c48c6da414a48646" providerId="LiveId" clId="{200B6EF6-903E-4443-865C-45DB6A0AD7D1}" dt="2021-05-18T21:46:19.966" v="2001" actId="12385"/>
          <ac:graphicFrameMkLst>
            <pc:docMk/>
            <pc:sldMk cId="1486071954" sldId="275"/>
            <ac:graphicFrameMk id="8" creationId="{F90B128E-3A12-4729-9244-FFBC7D85A899}"/>
          </ac:graphicFrameMkLst>
        </pc:graphicFrameChg>
      </pc:sldChg>
      <pc:sldChg chg="new del">
        <pc:chgData name="Gaukhar Makhmetova" userId="c48c6da414a48646" providerId="LiveId" clId="{200B6EF6-903E-4443-865C-45DB6A0AD7D1}" dt="2021-05-18T21:13:17.712" v="1161" actId="47"/>
        <pc:sldMkLst>
          <pc:docMk/>
          <pc:sldMk cId="2138171683" sldId="275"/>
        </pc:sldMkLst>
      </pc:sldChg>
      <pc:sldChg chg="new del">
        <pc:chgData name="Gaukhar Makhmetova" userId="c48c6da414a48646" providerId="LiveId" clId="{200B6EF6-903E-4443-865C-45DB6A0AD7D1}" dt="2021-05-18T21:13:23.469" v="1163" actId="47"/>
        <pc:sldMkLst>
          <pc:docMk/>
          <pc:sldMk cId="2383770530" sldId="275"/>
        </pc:sldMkLst>
      </pc:sldChg>
      <pc:sldChg chg="addSp delSp modSp new del mod ord setBg">
        <pc:chgData name="Gaukhar Makhmetova" userId="c48c6da414a48646" providerId="LiveId" clId="{200B6EF6-903E-4443-865C-45DB6A0AD7D1}" dt="2021-05-18T21:14:31.338" v="1174" actId="680"/>
        <pc:sldMkLst>
          <pc:docMk/>
          <pc:sldMk cId="3452232843" sldId="275"/>
        </pc:sldMkLst>
        <pc:spChg chg="mod">
          <ac:chgData name="Gaukhar Makhmetova" userId="c48c6da414a48646" providerId="LiveId" clId="{200B6EF6-903E-4443-865C-45DB6A0AD7D1}" dt="2021-05-18T21:14:27.024" v="1170" actId="26606"/>
          <ac:spMkLst>
            <pc:docMk/>
            <pc:sldMk cId="3452232843" sldId="275"/>
            <ac:spMk id="2" creationId="{5200DA76-F317-4109-980B-C89AC73C27F1}"/>
          </ac:spMkLst>
        </pc:spChg>
        <pc:spChg chg="add del">
          <ac:chgData name="Gaukhar Makhmetova" userId="c48c6da414a48646" providerId="LiveId" clId="{200B6EF6-903E-4443-865C-45DB6A0AD7D1}" dt="2021-05-18T21:14:30.041" v="1173"/>
          <ac:spMkLst>
            <pc:docMk/>
            <pc:sldMk cId="3452232843" sldId="275"/>
            <ac:spMk id="3" creationId="{CB2F9004-70B7-426B-B260-D377E601D9C0}"/>
          </ac:spMkLst>
        </pc:spChg>
        <pc:spChg chg="add del">
          <ac:chgData name="Gaukhar Makhmetova" userId="c48c6da414a48646" providerId="LiveId" clId="{200B6EF6-903E-4443-865C-45DB6A0AD7D1}" dt="2021-05-18T21:14:27.024" v="1170" actId="26606"/>
          <ac:spMkLst>
            <pc:docMk/>
            <pc:sldMk cId="3452232843" sldId="275"/>
            <ac:spMk id="10" creationId="{53F29798-D584-4792-9B62-3F5F5C36D619}"/>
          </ac:spMkLst>
        </pc:spChg>
        <pc:graphicFrameChg chg="add del mod modGraphic">
          <ac:chgData name="Gaukhar Makhmetova" userId="c48c6da414a48646" providerId="LiveId" clId="{200B6EF6-903E-4443-865C-45DB6A0AD7D1}" dt="2021-05-18T21:14:30.041" v="1173"/>
          <ac:graphicFrameMkLst>
            <pc:docMk/>
            <pc:sldMk cId="3452232843" sldId="275"/>
            <ac:graphicFrameMk id="4" creationId="{F2A3A401-5D71-4A2D-8044-A74820299A36}"/>
          </ac:graphicFrameMkLst>
        </pc:graphicFrameChg>
        <pc:graphicFrameChg chg="add del mod ord modGraphic">
          <ac:chgData name="Gaukhar Makhmetova" userId="c48c6da414a48646" providerId="LiveId" clId="{200B6EF6-903E-4443-865C-45DB6A0AD7D1}" dt="2021-05-18T21:14:27.835" v="1171"/>
          <ac:graphicFrameMkLst>
            <pc:docMk/>
            <pc:sldMk cId="3452232843" sldId="275"/>
            <ac:graphicFrameMk id="5" creationId="{ACA94F62-F7E0-46A1-9927-C0E477436127}"/>
          </ac:graphicFrameMkLst>
        </pc:graphicFrameChg>
      </pc:sldChg>
      <pc:sldChg chg="addSp delSp modSp new mod setBg delDesignElem">
        <pc:chgData name="Gaukhar Makhmetova" userId="c48c6da414a48646" providerId="LiveId" clId="{200B6EF6-903E-4443-865C-45DB6A0AD7D1}" dt="2021-05-18T22:55:39.292" v="3363" actId="207"/>
        <pc:sldMkLst>
          <pc:docMk/>
          <pc:sldMk cId="805754783" sldId="276"/>
        </pc:sldMkLst>
        <pc:spChg chg="mod">
          <ac:chgData name="Gaukhar Makhmetova" userId="c48c6da414a48646" providerId="LiveId" clId="{200B6EF6-903E-4443-865C-45DB6A0AD7D1}" dt="2021-05-18T22:55:39.292" v="3363" actId="207"/>
          <ac:spMkLst>
            <pc:docMk/>
            <pc:sldMk cId="805754783" sldId="276"/>
            <ac:spMk id="2" creationId="{78C282BB-58F1-4ED1-962D-FECBE61A76E8}"/>
          </ac:spMkLst>
        </pc:spChg>
        <pc:spChg chg="del">
          <ac:chgData name="Gaukhar Makhmetova" userId="c48c6da414a48646" providerId="LiveId" clId="{200B6EF6-903E-4443-865C-45DB6A0AD7D1}" dt="2021-05-18T21:17:34.946" v="1237"/>
          <ac:spMkLst>
            <pc:docMk/>
            <pc:sldMk cId="805754783" sldId="276"/>
            <ac:spMk id="3" creationId="{191E4D60-3A69-4B63-A427-660AF1B0584D}"/>
          </ac:spMkLst>
        </pc:spChg>
        <pc:spChg chg="add del">
          <ac:chgData name="Gaukhar Makhmetova" userId="c48c6da414a48646" providerId="LiveId" clId="{200B6EF6-903E-4443-865C-45DB6A0AD7D1}" dt="2021-05-18T21:47:02.476" v="2007" actId="26606"/>
          <ac:spMkLst>
            <pc:docMk/>
            <pc:sldMk cId="805754783" sldId="276"/>
            <ac:spMk id="6" creationId="{4C10CBC8-7837-4750-8EE9-B4C3D50488F6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805754783" sldId="276"/>
            <ac:spMk id="9" creationId="{A4AC5506-6312-4701-8D3C-40187889A947}"/>
          </ac:spMkLst>
        </pc:spChg>
        <pc:spChg chg="add del">
          <ac:chgData name="Gaukhar Makhmetova" userId="c48c6da414a48646" providerId="LiveId" clId="{200B6EF6-903E-4443-865C-45DB6A0AD7D1}" dt="2021-05-18T21:47:02.476" v="2007" actId="26606"/>
          <ac:spMkLst>
            <pc:docMk/>
            <pc:sldMk cId="805754783" sldId="276"/>
            <ac:spMk id="11" creationId="{69014793-11D4-4A17-9261-1A2E683ADF75}"/>
          </ac:spMkLst>
        </pc:spChg>
        <pc:spChg chg="add">
          <ac:chgData name="Gaukhar Makhmetova" userId="c48c6da414a48646" providerId="LiveId" clId="{200B6EF6-903E-4443-865C-45DB6A0AD7D1}" dt="2021-05-18T21:47:02.523" v="2008" actId="26606"/>
          <ac:spMkLst>
            <pc:docMk/>
            <pc:sldMk cId="805754783" sldId="276"/>
            <ac:spMk id="13" creationId="{665DBBEF-238B-476B-96AB-8AAC3224ECEA}"/>
          </ac:spMkLst>
        </pc:spChg>
        <pc:spChg chg="add">
          <ac:chgData name="Gaukhar Makhmetova" userId="c48c6da414a48646" providerId="LiveId" clId="{200B6EF6-903E-4443-865C-45DB6A0AD7D1}" dt="2021-05-18T21:47:02.523" v="2008" actId="26606"/>
          <ac:spMkLst>
            <pc:docMk/>
            <pc:sldMk cId="805754783" sldId="276"/>
            <ac:spMk id="14" creationId="{3FCFB1DE-0B7E-48CC-BA90-B2AB0889F9D6}"/>
          </ac:spMkLst>
        </pc:spChg>
        <pc:graphicFrameChg chg="add mod modGraphic">
          <ac:chgData name="Gaukhar Makhmetova" userId="c48c6da414a48646" providerId="LiveId" clId="{200B6EF6-903E-4443-865C-45DB6A0AD7D1}" dt="2021-05-18T21:47:12.703" v="2009" actId="12385"/>
          <ac:graphicFrameMkLst>
            <pc:docMk/>
            <pc:sldMk cId="805754783" sldId="276"/>
            <ac:graphicFrameMk id="4" creationId="{1C8C279A-FA76-4B1A-8498-B4B7A38E0C10}"/>
          </ac:graphicFrameMkLst>
        </pc:graphicFrameChg>
        <pc:inkChg chg="add">
          <ac:chgData name="Gaukhar Makhmetova" userId="c48c6da414a48646" providerId="LiveId" clId="{200B6EF6-903E-4443-865C-45DB6A0AD7D1}" dt="2021-05-18T22:17:36.764" v="2782" actId="9405"/>
          <ac:inkMkLst>
            <pc:docMk/>
            <pc:sldMk cId="805754783" sldId="276"/>
            <ac:inkMk id="5" creationId="{8A3557BF-FC75-4122-A760-C31FD5DA57C7}"/>
          </ac:inkMkLst>
        </pc:inkChg>
        <pc:inkChg chg="add">
          <ac:chgData name="Gaukhar Makhmetova" userId="c48c6da414a48646" providerId="LiveId" clId="{200B6EF6-903E-4443-865C-45DB6A0AD7D1}" dt="2021-05-18T22:17:37.099" v="2783" actId="9405"/>
          <ac:inkMkLst>
            <pc:docMk/>
            <pc:sldMk cId="805754783" sldId="276"/>
            <ac:inkMk id="7" creationId="{F4147D4B-67BA-4DA1-BE6D-C33398A4E78C}"/>
          </ac:inkMkLst>
        </pc:inkChg>
        <pc:inkChg chg="add">
          <ac:chgData name="Gaukhar Makhmetova" userId="c48c6da414a48646" providerId="LiveId" clId="{200B6EF6-903E-4443-865C-45DB6A0AD7D1}" dt="2021-05-18T22:17:37.308" v="2784" actId="9405"/>
          <ac:inkMkLst>
            <pc:docMk/>
            <pc:sldMk cId="805754783" sldId="276"/>
            <ac:inkMk id="8" creationId="{88052B2D-8E03-447F-A3F0-E351B7ABC7D0}"/>
          </ac:inkMkLst>
        </pc:inkChg>
        <pc:inkChg chg="add">
          <ac:chgData name="Gaukhar Makhmetova" userId="c48c6da414a48646" providerId="LiveId" clId="{200B6EF6-903E-4443-865C-45DB6A0AD7D1}" dt="2021-05-18T22:17:38.935" v="2785" actId="9405"/>
          <ac:inkMkLst>
            <pc:docMk/>
            <pc:sldMk cId="805754783" sldId="276"/>
            <ac:inkMk id="10" creationId="{54077033-6931-4659-BBFA-A3E0B36A33CD}"/>
          </ac:inkMkLst>
        </pc:inkChg>
        <pc:inkChg chg="add">
          <ac:chgData name="Gaukhar Makhmetova" userId="c48c6da414a48646" providerId="LiveId" clId="{200B6EF6-903E-4443-865C-45DB6A0AD7D1}" dt="2021-05-18T22:17:39.120" v="2786" actId="9405"/>
          <ac:inkMkLst>
            <pc:docMk/>
            <pc:sldMk cId="805754783" sldId="276"/>
            <ac:inkMk id="12" creationId="{9354F344-A370-49E3-9D8E-E71842DE86A7}"/>
          </ac:inkMkLst>
        </pc:inkChg>
        <pc:inkChg chg="add">
          <ac:chgData name="Gaukhar Makhmetova" userId="c48c6da414a48646" providerId="LiveId" clId="{200B6EF6-903E-4443-865C-45DB6A0AD7D1}" dt="2021-05-18T22:17:39.298" v="2787" actId="9405"/>
          <ac:inkMkLst>
            <pc:docMk/>
            <pc:sldMk cId="805754783" sldId="276"/>
            <ac:inkMk id="15" creationId="{0D01DFEB-BEB9-4262-BB55-18A2BA64C8C4}"/>
          </ac:inkMkLst>
        </pc:inkChg>
      </pc:sldChg>
      <pc:sldChg chg="new del">
        <pc:chgData name="Gaukhar Makhmetova" userId="c48c6da414a48646" providerId="LiveId" clId="{200B6EF6-903E-4443-865C-45DB6A0AD7D1}" dt="2021-05-18T21:16:49.043" v="1212" actId="680"/>
        <pc:sldMkLst>
          <pc:docMk/>
          <pc:sldMk cId="1809200047" sldId="276"/>
        </pc:sldMkLst>
      </pc:sldChg>
      <pc:sldChg chg="addSp delSp modSp new mod setBg delDesignElem">
        <pc:chgData name="Gaukhar Makhmetova" userId="c48c6da414a48646" providerId="LiveId" clId="{200B6EF6-903E-4443-865C-45DB6A0AD7D1}" dt="2021-05-18T22:55:44.617" v="3364" actId="207"/>
        <pc:sldMkLst>
          <pc:docMk/>
          <pc:sldMk cId="2903611404" sldId="277"/>
        </pc:sldMkLst>
        <pc:spChg chg="mod">
          <ac:chgData name="Gaukhar Makhmetova" userId="c48c6da414a48646" providerId="LiveId" clId="{200B6EF6-903E-4443-865C-45DB6A0AD7D1}" dt="2021-05-18T22:55:44.617" v="3364" actId="207"/>
          <ac:spMkLst>
            <pc:docMk/>
            <pc:sldMk cId="2903611404" sldId="277"/>
            <ac:spMk id="2" creationId="{8E540376-D31C-40E2-A5D5-DA49BA4ABB81}"/>
          </ac:spMkLst>
        </pc:spChg>
        <pc:spChg chg="del">
          <ac:chgData name="Gaukhar Makhmetova" userId="c48c6da414a48646" providerId="LiveId" clId="{200B6EF6-903E-4443-865C-45DB6A0AD7D1}" dt="2021-05-18T21:17:51.823" v="1242"/>
          <ac:spMkLst>
            <pc:docMk/>
            <pc:sldMk cId="2903611404" sldId="277"/>
            <ac:spMk id="3" creationId="{86B53A03-4CB2-4B19-8A62-6795CD06F770}"/>
          </ac:spMkLst>
        </pc:spChg>
        <pc:spChg chg="add del">
          <ac:chgData name="Gaukhar Makhmetova" userId="c48c6da414a48646" providerId="LiveId" clId="{200B6EF6-903E-4443-865C-45DB6A0AD7D1}" dt="2021-05-18T21:18:18.789" v="1275" actId="26606"/>
          <ac:spMkLst>
            <pc:docMk/>
            <pc:sldMk cId="2903611404" sldId="277"/>
            <ac:spMk id="9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1:18:25.132" v="1276" actId="26606"/>
          <ac:spMkLst>
            <pc:docMk/>
            <pc:sldMk cId="2903611404" sldId="277"/>
            <ac:spMk id="14" creationId="{96918796-2918-40D6-BE3A-4600C47FCD42}"/>
          </ac:spMkLst>
        </pc:spChg>
        <pc:spChg chg="add del">
          <ac:chgData name="Gaukhar Makhmetova" userId="c48c6da414a48646" providerId="LiveId" clId="{200B6EF6-903E-4443-865C-45DB6A0AD7D1}" dt="2021-05-18T21:19:08.523" v="1280" actId="26606"/>
          <ac:spMkLst>
            <pc:docMk/>
            <pc:sldMk cId="2903611404" sldId="277"/>
            <ac:spMk id="19" creationId="{122F9423-F4B1-45D4-8445-E9991ECCBCCF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903611404" sldId="277"/>
            <ac:spMk id="28" creationId="{53F29798-D584-4792-9B62-3F5F5C36D619}"/>
          </ac:spMkLst>
        </pc:spChg>
        <pc:spChg chg="add del">
          <ac:chgData name="Gaukhar Makhmetova" userId="c48c6da414a48646" providerId="LiveId" clId="{200B6EF6-903E-4443-865C-45DB6A0AD7D1}" dt="2021-05-18T21:19:17.646" v="1282" actId="26606"/>
          <ac:spMkLst>
            <pc:docMk/>
            <pc:sldMk cId="2903611404" sldId="277"/>
            <ac:spMk id="33" creationId="{53F29798-D584-4792-9B62-3F5F5C36D619}"/>
          </ac:spMkLst>
        </pc:spChg>
        <pc:grpChg chg="add del">
          <ac:chgData name="Gaukhar Makhmetova" userId="c48c6da414a48646" providerId="LiveId" clId="{200B6EF6-903E-4443-865C-45DB6A0AD7D1}" dt="2021-05-18T21:19:08.523" v="1280" actId="26606"/>
          <ac:grpSpMkLst>
            <pc:docMk/>
            <pc:sldMk cId="2903611404" sldId="277"/>
            <ac:grpSpMk id="21" creationId="{770AE191-D2EA-45C9-A44D-830C188F74CB}"/>
          </ac:grpSpMkLst>
        </pc:grpChg>
        <pc:graphicFrameChg chg="add del mod modGraphic">
          <ac:chgData name="Gaukhar Makhmetova" userId="c48c6da414a48646" providerId="LiveId" clId="{200B6EF6-903E-4443-865C-45DB6A0AD7D1}" dt="2021-05-18T22:44:51.064" v="3037" actId="478"/>
          <ac:graphicFrameMkLst>
            <pc:docMk/>
            <pc:sldMk cId="2903611404" sldId="277"/>
            <ac:graphicFrameMk id="3" creationId="{2D0AC818-5071-4913-A20C-5FB27D35C9E3}"/>
          </ac:graphicFrameMkLst>
        </pc:graphicFrameChg>
        <pc:graphicFrameChg chg="add mod modGraphic">
          <ac:chgData name="Gaukhar Makhmetova" userId="c48c6da414a48646" providerId="LiveId" clId="{200B6EF6-903E-4443-865C-45DB6A0AD7D1}" dt="2021-05-18T22:50:40.924" v="3313" actId="1076"/>
          <ac:graphicFrameMkLst>
            <pc:docMk/>
            <pc:sldMk cId="2903611404" sldId="277"/>
            <ac:graphicFrameMk id="4" creationId="{6C2C1009-F14C-4CEE-8BC8-17E5A9997B48}"/>
          </ac:graphicFrameMkLst>
        </pc:graphicFrameChg>
        <pc:graphicFrameChg chg="add mod ord modGraphic">
          <ac:chgData name="Gaukhar Makhmetova" userId="c48c6da414a48646" providerId="LiveId" clId="{200B6EF6-903E-4443-865C-45DB6A0AD7D1}" dt="2021-05-18T22:50:50.780" v="3315" actId="1076"/>
          <ac:graphicFrameMkLst>
            <pc:docMk/>
            <pc:sldMk cId="2903611404" sldId="277"/>
            <ac:graphicFrameMk id="5" creationId="{178A4533-A787-483F-8FF1-007F50A3FC18}"/>
          </ac:graphicFrameMkLst>
        </pc:graphicFrameChg>
        <pc:graphicFrameChg chg="add del mod">
          <ac:chgData name="Gaukhar Makhmetova" userId="c48c6da414a48646" providerId="LiveId" clId="{200B6EF6-903E-4443-865C-45DB6A0AD7D1}" dt="2021-05-18T22:46:01.759" v="3045" actId="478"/>
          <ac:graphicFrameMkLst>
            <pc:docMk/>
            <pc:sldMk cId="2903611404" sldId="277"/>
            <ac:graphicFrameMk id="6" creationId="{A31A1043-E3D6-48AD-AB24-53EA84E3E4E6}"/>
          </ac:graphicFrameMkLst>
        </pc:graphicFrameChg>
        <pc:graphicFrameChg chg="add del mod ord modGraphic">
          <ac:chgData name="Gaukhar Makhmetova" userId="c48c6da414a48646" providerId="LiveId" clId="{200B6EF6-903E-4443-865C-45DB6A0AD7D1}" dt="2021-05-18T22:45:54.072" v="3044" actId="478"/>
          <ac:graphicFrameMkLst>
            <pc:docMk/>
            <pc:sldMk cId="2903611404" sldId="277"/>
            <ac:graphicFrameMk id="7" creationId="{6FE74E51-192C-46DE-BB77-276D858397D4}"/>
          </ac:graphicFrameMkLst>
        </pc:graphicFrameChg>
        <pc:graphicFrameChg chg="add del mod">
          <ac:chgData name="Gaukhar Makhmetova" userId="c48c6da414a48646" providerId="LiveId" clId="{200B6EF6-903E-4443-865C-45DB6A0AD7D1}" dt="2021-05-18T22:49:36.470" v="3302" actId="478"/>
          <ac:graphicFrameMkLst>
            <pc:docMk/>
            <pc:sldMk cId="2903611404" sldId="277"/>
            <ac:graphicFrameMk id="8" creationId="{F78A817F-DACE-498B-BA2D-7ACD1EE269D7}"/>
          </ac:graphicFrameMkLst>
        </pc:graphicFrameChg>
      </pc:sldChg>
      <pc:sldChg chg="addSp delSp modSp new mod setBg delDesignElem">
        <pc:chgData name="Gaukhar Makhmetova" userId="c48c6da414a48646" providerId="LiveId" clId="{200B6EF6-903E-4443-865C-45DB6A0AD7D1}" dt="2021-05-18T22:55:54.993" v="3366" actId="207"/>
        <pc:sldMkLst>
          <pc:docMk/>
          <pc:sldMk cId="1915105801" sldId="278"/>
        </pc:sldMkLst>
        <pc:spChg chg="mod">
          <ac:chgData name="Gaukhar Makhmetova" userId="c48c6da414a48646" providerId="LiveId" clId="{200B6EF6-903E-4443-865C-45DB6A0AD7D1}" dt="2021-05-18T22:55:54.993" v="3366" actId="207"/>
          <ac:spMkLst>
            <pc:docMk/>
            <pc:sldMk cId="1915105801" sldId="278"/>
            <ac:spMk id="2" creationId="{009F0A73-183E-4A9C-A9B8-5C4CAD40BF0C}"/>
          </ac:spMkLst>
        </pc:spChg>
        <pc:spChg chg="del">
          <ac:chgData name="Gaukhar Makhmetova" userId="c48c6da414a48646" providerId="LiveId" clId="{200B6EF6-903E-4443-865C-45DB6A0AD7D1}" dt="2021-05-18T21:19:39.852" v="1283"/>
          <ac:spMkLst>
            <pc:docMk/>
            <pc:sldMk cId="1915105801" sldId="278"/>
            <ac:spMk id="3" creationId="{79EF7686-5512-4516-B307-861CE6D1CBFE}"/>
          </ac:spMkLst>
        </pc:spChg>
        <pc:spChg chg="add">
          <ac:chgData name="Gaukhar Makhmetova" userId="c48c6da414a48646" providerId="LiveId" clId="{200B6EF6-903E-4443-865C-45DB6A0AD7D1}" dt="2021-05-18T21:50:04.821" v="2013" actId="26606"/>
          <ac:spMkLst>
            <pc:docMk/>
            <pc:sldMk cId="1915105801" sldId="278"/>
            <ac:spMk id="6" creationId="{665DBBEF-238B-476B-96AB-8AAC3224ECEA}"/>
          </ac:spMkLst>
        </pc:spChg>
        <pc:spChg chg="add">
          <ac:chgData name="Gaukhar Makhmetova" userId="c48c6da414a48646" providerId="LiveId" clId="{200B6EF6-903E-4443-865C-45DB6A0AD7D1}" dt="2021-05-18T21:50:04.821" v="2013" actId="26606"/>
          <ac:spMkLst>
            <pc:docMk/>
            <pc:sldMk cId="1915105801" sldId="278"/>
            <ac:spMk id="7" creationId="{3FCFB1DE-0B7E-48CC-BA90-B2AB0889F9D6}"/>
          </ac:spMkLst>
        </pc:spChg>
        <pc:spChg chg="add del">
          <ac:chgData name="Gaukhar Makhmetova" userId="c48c6da414a48646" providerId="LiveId" clId="{200B6EF6-903E-4443-865C-45DB6A0AD7D1}" dt="2021-05-18T21:20:08.124" v="1309" actId="26606"/>
          <ac:spMkLst>
            <pc:docMk/>
            <pc:sldMk cId="1915105801" sldId="278"/>
            <ac:spMk id="9" creationId="{665DBBEF-238B-476B-96AB-8AAC3224ECEA}"/>
          </ac:spMkLst>
        </pc:spChg>
        <pc:spChg chg="add del">
          <ac:chgData name="Gaukhar Makhmetova" userId="c48c6da414a48646" providerId="LiveId" clId="{200B6EF6-903E-4443-865C-45DB6A0AD7D1}" dt="2021-05-18T21:20:08.124" v="1309" actId="26606"/>
          <ac:spMkLst>
            <pc:docMk/>
            <pc:sldMk cId="1915105801" sldId="278"/>
            <ac:spMk id="11" creationId="{3FCFB1DE-0B7E-48CC-BA90-B2AB0889F9D6}"/>
          </ac:spMkLst>
        </pc:spChg>
        <pc:spChg chg="add del">
          <ac:chgData name="Gaukhar Makhmetova" userId="c48c6da414a48646" providerId="LiveId" clId="{200B6EF6-903E-4443-865C-45DB6A0AD7D1}" dt="2021-05-18T21:20:08.887" v="1311" actId="26606"/>
          <ac:spMkLst>
            <pc:docMk/>
            <pc:sldMk cId="1915105801" sldId="278"/>
            <ac:spMk id="13" creationId="{84D4DDB8-B68F-45B0-9F62-C4279996F672}"/>
          </ac:spMkLst>
        </pc:spChg>
        <pc:spChg chg="add del">
          <ac:chgData name="Gaukhar Makhmetova" userId="c48c6da414a48646" providerId="LiveId" clId="{200B6EF6-903E-4443-865C-45DB6A0AD7D1}" dt="2021-05-18T21:20:08.887" v="1311" actId="26606"/>
          <ac:spMkLst>
            <pc:docMk/>
            <pc:sldMk cId="1915105801" sldId="278"/>
            <ac:spMk id="14" creationId="{5DCB5928-DC7D-4612-9922-441966E15627}"/>
          </ac:spMkLst>
        </pc:spChg>
        <pc:spChg chg="add del">
          <ac:chgData name="Gaukhar Makhmetova" userId="c48c6da414a48646" providerId="LiveId" clId="{200B6EF6-903E-4443-865C-45DB6A0AD7D1}" dt="2021-05-18T21:20:08.887" v="1311" actId="26606"/>
          <ac:spMkLst>
            <pc:docMk/>
            <pc:sldMk cId="1915105801" sldId="278"/>
            <ac:spMk id="15" creationId="{AF2F604E-43BE-4DC3-B983-E071523364F8}"/>
          </ac:spMkLst>
        </pc:spChg>
        <pc:spChg chg="add del">
          <ac:chgData name="Gaukhar Makhmetova" userId="c48c6da414a48646" providerId="LiveId" clId="{200B6EF6-903E-4443-865C-45DB6A0AD7D1}" dt="2021-05-18T21:20:08.887" v="1311" actId="26606"/>
          <ac:spMkLst>
            <pc:docMk/>
            <pc:sldMk cId="1915105801" sldId="278"/>
            <ac:spMk id="16" creationId="{682C1161-1736-45EC-99B7-33F3CAE9D517}"/>
          </ac:spMkLst>
        </pc:spChg>
        <pc:spChg chg="add del">
          <ac:chgData name="Gaukhar Makhmetova" userId="c48c6da414a48646" providerId="LiveId" clId="{200B6EF6-903E-4443-865C-45DB6A0AD7D1}" dt="2021-05-18T21:20:08.887" v="1311" actId="26606"/>
          <ac:spMkLst>
            <pc:docMk/>
            <pc:sldMk cId="1915105801" sldId="278"/>
            <ac:spMk id="17" creationId="{08C9B587-E65E-4B52-B37C-ABEBB6E87928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915105801" sldId="278"/>
            <ac:spMk id="19" creationId="{665DBBEF-238B-476B-96AB-8AAC3224ECEA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1915105801" sldId="278"/>
            <ac:spMk id="20" creationId="{3FCFB1DE-0B7E-48CC-BA90-B2AB0889F9D6}"/>
          </ac:spMkLst>
        </pc:spChg>
        <pc:picChg chg="add mod">
          <ac:chgData name="Gaukhar Makhmetova" userId="c48c6da414a48646" providerId="LiveId" clId="{200B6EF6-903E-4443-865C-45DB6A0AD7D1}" dt="2021-05-18T22:14:35.312" v="2720" actId="1076"/>
          <ac:picMkLst>
            <pc:docMk/>
            <pc:sldMk cId="1915105801" sldId="278"/>
            <ac:picMk id="4" creationId="{27CA37E1-6BCF-4173-9FDF-69A9805760F6}"/>
          </ac:picMkLst>
        </pc:picChg>
      </pc:sldChg>
      <pc:sldChg chg="addSp delSp modSp new mod setBg delDesignElem">
        <pc:chgData name="Gaukhar Makhmetova" userId="c48c6da414a48646" providerId="LiveId" clId="{200B6EF6-903E-4443-865C-45DB6A0AD7D1}" dt="2021-05-18T23:05:00.509" v="3516" actId="20577"/>
        <pc:sldMkLst>
          <pc:docMk/>
          <pc:sldMk cId="220839439" sldId="279"/>
        </pc:sldMkLst>
        <pc:spChg chg="mod">
          <ac:chgData name="Gaukhar Makhmetova" userId="c48c6da414a48646" providerId="LiveId" clId="{200B6EF6-903E-4443-865C-45DB6A0AD7D1}" dt="2021-05-18T22:57:01.717" v="3373" actId="207"/>
          <ac:spMkLst>
            <pc:docMk/>
            <pc:sldMk cId="220839439" sldId="279"/>
            <ac:spMk id="2" creationId="{6F302971-7E86-4DFC-8C17-89E782E74BF5}"/>
          </ac:spMkLst>
        </pc:spChg>
        <pc:spChg chg="add del">
          <ac:chgData name="Gaukhar Makhmetova" userId="c48c6da414a48646" providerId="LiveId" clId="{200B6EF6-903E-4443-865C-45DB6A0AD7D1}" dt="2021-05-18T21:21:00.731" v="1345" actId="1032"/>
          <ac:spMkLst>
            <pc:docMk/>
            <pc:sldMk cId="220839439" sldId="279"/>
            <ac:spMk id="3" creationId="{09D64008-FAB1-4E30-AE8C-3CFE869DA7A1}"/>
          </ac:spMkLst>
        </pc:spChg>
        <pc:spChg chg="add del">
          <ac:chgData name="Gaukhar Makhmetova" userId="c48c6da414a48646" providerId="LiveId" clId="{200B6EF6-903E-4443-865C-45DB6A0AD7D1}" dt="2021-05-18T21:50:29.153" v="2016" actId="26606"/>
          <ac:spMkLst>
            <pc:docMk/>
            <pc:sldMk cId="220839439" sldId="279"/>
            <ac:spMk id="7" creationId="{257363FD-7E77-4145-9483-331A807ADF0E}"/>
          </ac:spMkLst>
        </pc:spChg>
        <pc:spChg chg="add del">
          <ac:chgData name="Gaukhar Makhmetova" userId="c48c6da414a48646" providerId="LiveId" clId="{200B6EF6-903E-4443-865C-45DB6A0AD7D1}" dt="2021-05-18T22:03:53.476" v="2658" actId="26606"/>
          <ac:spMkLst>
            <pc:docMk/>
            <pc:sldMk cId="220839439" sldId="279"/>
            <ac:spMk id="9" creationId="{257363FD-7E77-4145-9483-331A807ADF0E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10" creationId="{F3060C83-F051-4F0E-ABAD-AA0DFC48B218}"/>
          </ac:spMkLst>
        </pc:spChg>
        <pc:spChg chg="add">
          <ac:chgData name="Gaukhar Makhmetova" userId="c48c6da414a48646" providerId="LiveId" clId="{200B6EF6-903E-4443-865C-45DB6A0AD7D1}" dt="2021-05-18T22:03:53.476" v="2658" actId="26606"/>
          <ac:spMkLst>
            <pc:docMk/>
            <pc:sldMk cId="220839439" sldId="279"/>
            <ac:spMk id="11" creationId="{6C4028FD-8BAA-4A19-BFDE-594D991B7552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12" creationId="{83C98ABE-055B-441F-B07E-44F97F083C39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14" creationId="{29FDB030-9B49-4CED-8CCD-4D99382388AC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16" creationId="{3783CA14-24A1-485C-8B30-D6A5D87987AD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18" creationId="{9A97C86A-04D6-40F7-AE84-31AB43E6A846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20" creationId="{FF9F2414-84E8-453E-B1F3-389FDE8192D9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220839439" sldId="279"/>
            <ac:spMk id="22" creationId="{3ECA69A1-7536-43AC-85EF-C7106179F5ED}"/>
          </ac:spMkLst>
        </pc:spChg>
        <pc:grpChg chg="mod">
          <ac:chgData name="Gaukhar Makhmetova" userId="c48c6da414a48646" providerId="LiveId" clId="{200B6EF6-903E-4443-865C-45DB6A0AD7D1}" dt="2021-05-18T22:16:28.998" v="2748"/>
          <ac:grpSpMkLst>
            <pc:docMk/>
            <pc:sldMk cId="220839439" sldId="279"/>
            <ac:grpSpMk id="30" creationId="{D7568D32-0A3F-4185-B311-B3D8CA08536C}"/>
          </ac:grpSpMkLst>
        </pc:grpChg>
        <pc:grpChg chg="mod">
          <ac:chgData name="Gaukhar Makhmetova" userId="c48c6da414a48646" providerId="LiveId" clId="{200B6EF6-903E-4443-865C-45DB6A0AD7D1}" dt="2021-05-18T22:17:28.102" v="2771"/>
          <ac:grpSpMkLst>
            <pc:docMk/>
            <pc:sldMk cId="220839439" sldId="279"/>
            <ac:grpSpMk id="39" creationId="{BCDA3237-D14C-40A6-8D28-FBA818982C14}"/>
          </ac:grpSpMkLst>
        </pc:grpChg>
        <pc:grpChg chg="mod">
          <ac:chgData name="Gaukhar Makhmetova" userId="c48c6da414a48646" providerId="LiveId" clId="{200B6EF6-903E-4443-865C-45DB6A0AD7D1}" dt="2021-05-18T22:33:24.690" v="3008" actId="1076"/>
          <ac:grpSpMkLst>
            <pc:docMk/>
            <pc:sldMk cId="220839439" sldId="279"/>
            <ac:grpSpMk id="44" creationId="{A646619A-5581-493E-B218-FD471515B46F}"/>
          </ac:grpSpMkLst>
        </pc:grpChg>
        <pc:graphicFrameChg chg="add del modGraphic">
          <ac:chgData name="Gaukhar Makhmetova" userId="c48c6da414a48646" providerId="LiveId" clId="{200B6EF6-903E-4443-865C-45DB6A0AD7D1}" dt="2021-05-18T21:20:45.954" v="1344" actId="1032"/>
          <ac:graphicFrameMkLst>
            <pc:docMk/>
            <pc:sldMk cId="220839439" sldId="279"/>
            <ac:graphicFrameMk id="4" creationId="{2759C97F-3205-4F81-905C-75A3647A7820}"/>
          </ac:graphicFrameMkLst>
        </pc:graphicFrameChg>
        <pc:graphicFrameChg chg="add mod modGraphic">
          <ac:chgData name="Gaukhar Makhmetova" userId="c48c6da414a48646" providerId="LiveId" clId="{200B6EF6-903E-4443-865C-45DB6A0AD7D1}" dt="2021-05-18T23:05:00.509" v="3516" actId="20577"/>
          <ac:graphicFrameMkLst>
            <pc:docMk/>
            <pc:sldMk cId="220839439" sldId="279"/>
            <ac:graphicFrameMk id="5" creationId="{2C2DE0F5-2441-42B8-A3CC-0DDDDDEBDA66}"/>
          </ac:graphicFrameMkLst>
        </pc:graphicFrameChg>
        <pc:inkChg chg="add del">
          <ac:chgData name="Gaukhar Makhmetova" userId="c48c6da414a48646" providerId="LiveId" clId="{200B6EF6-903E-4443-865C-45DB6A0AD7D1}" dt="2021-05-18T22:15:58.581" v="2730" actId="9405"/>
          <ac:inkMkLst>
            <pc:docMk/>
            <pc:sldMk cId="220839439" sldId="279"/>
            <ac:inkMk id="6" creationId="{86579B3B-F3F7-4632-A2FD-D48E192DFFAE}"/>
          </ac:inkMkLst>
        </pc:inkChg>
        <pc:inkChg chg="add del">
          <ac:chgData name="Gaukhar Makhmetova" userId="c48c6da414a48646" providerId="LiveId" clId="{200B6EF6-903E-4443-865C-45DB6A0AD7D1}" dt="2021-05-18T22:16:04.454" v="2732" actId="9405"/>
          <ac:inkMkLst>
            <pc:docMk/>
            <pc:sldMk cId="220839439" sldId="279"/>
            <ac:inkMk id="8" creationId="{1773A9FF-DCB6-48D2-A419-C89D395B4256}"/>
          </ac:inkMkLst>
        </pc:inkChg>
        <pc:inkChg chg="add del">
          <ac:chgData name="Gaukhar Makhmetova" userId="c48c6da414a48646" providerId="LiveId" clId="{200B6EF6-903E-4443-865C-45DB6A0AD7D1}" dt="2021-05-18T22:16:14.076" v="2734" actId="9405"/>
          <ac:inkMkLst>
            <pc:docMk/>
            <pc:sldMk cId="220839439" sldId="279"/>
            <ac:inkMk id="13" creationId="{E593ACB1-B79F-4CE1-B2B6-B794F9299A45}"/>
          </ac:inkMkLst>
        </pc:inkChg>
        <pc:inkChg chg="add del">
          <ac:chgData name="Gaukhar Makhmetova" userId="c48c6da414a48646" providerId="LiveId" clId="{200B6EF6-903E-4443-865C-45DB6A0AD7D1}" dt="2021-05-18T22:16:30.815" v="2758" actId="9405"/>
          <ac:inkMkLst>
            <pc:docMk/>
            <pc:sldMk cId="220839439" sldId="279"/>
            <ac:inkMk id="15" creationId="{B65B8D3A-9DB1-426B-9913-91E47DE7BDD0}"/>
          </ac:inkMkLst>
        </pc:inkChg>
        <pc:inkChg chg="add del">
          <ac:chgData name="Gaukhar Makhmetova" userId="c48c6da414a48646" providerId="LiveId" clId="{200B6EF6-903E-4443-865C-45DB6A0AD7D1}" dt="2021-05-18T22:16:30.629" v="2757" actId="9405"/>
          <ac:inkMkLst>
            <pc:docMk/>
            <pc:sldMk cId="220839439" sldId="279"/>
            <ac:inkMk id="17" creationId="{E755769F-71E2-43D3-B364-4460B3C9ADEC}"/>
          </ac:inkMkLst>
        </pc:inkChg>
        <pc:inkChg chg="add del">
          <ac:chgData name="Gaukhar Makhmetova" userId="c48c6da414a48646" providerId="LiveId" clId="{200B6EF6-903E-4443-865C-45DB6A0AD7D1}" dt="2021-05-18T22:16:30.454" v="2756" actId="9405"/>
          <ac:inkMkLst>
            <pc:docMk/>
            <pc:sldMk cId="220839439" sldId="279"/>
            <ac:inkMk id="19" creationId="{C5DC5902-6154-4764-AB77-EF497CF75CF2}"/>
          </ac:inkMkLst>
        </pc:inkChg>
        <pc:inkChg chg="add del">
          <ac:chgData name="Gaukhar Makhmetova" userId="c48c6da414a48646" providerId="LiveId" clId="{200B6EF6-903E-4443-865C-45DB6A0AD7D1}" dt="2021-05-18T22:16:30.257" v="2755" actId="9405"/>
          <ac:inkMkLst>
            <pc:docMk/>
            <pc:sldMk cId="220839439" sldId="279"/>
            <ac:inkMk id="21" creationId="{778CA6DE-6572-48FE-AA81-D860AA48121E}"/>
          </ac:inkMkLst>
        </pc:inkChg>
        <pc:inkChg chg="add del">
          <ac:chgData name="Gaukhar Makhmetova" userId="c48c6da414a48646" providerId="LiveId" clId="{200B6EF6-903E-4443-865C-45DB6A0AD7D1}" dt="2021-05-18T22:16:30.083" v="2754" actId="9405"/>
          <ac:inkMkLst>
            <pc:docMk/>
            <pc:sldMk cId="220839439" sldId="279"/>
            <ac:inkMk id="23" creationId="{6380673F-D231-4B91-A214-CB6C8553FD7B}"/>
          </ac:inkMkLst>
        </pc:inkChg>
        <pc:inkChg chg="add del">
          <ac:chgData name="Gaukhar Makhmetova" userId="c48c6da414a48646" providerId="LiveId" clId="{200B6EF6-903E-4443-865C-45DB6A0AD7D1}" dt="2021-05-18T22:16:29.897" v="2753" actId="9405"/>
          <ac:inkMkLst>
            <pc:docMk/>
            <pc:sldMk cId="220839439" sldId="279"/>
            <ac:inkMk id="24" creationId="{55EB8EB0-BF47-4149-BC9A-98B1F3849EF3}"/>
          </ac:inkMkLst>
        </pc:inkChg>
        <pc:inkChg chg="add del">
          <ac:chgData name="Gaukhar Makhmetova" userId="c48c6da414a48646" providerId="LiveId" clId="{200B6EF6-903E-4443-865C-45DB6A0AD7D1}" dt="2021-05-18T22:16:29.724" v="2752" actId="9405"/>
          <ac:inkMkLst>
            <pc:docMk/>
            <pc:sldMk cId="220839439" sldId="279"/>
            <ac:inkMk id="25" creationId="{86F3F333-EF78-46D5-A25D-5ADE16EFB179}"/>
          </ac:inkMkLst>
        </pc:inkChg>
        <pc:inkChg chg="add del">
          <ac:chgData name="Gaukhar Makhmetova" userId="c48c6da414a48646" providerId="LiveId" clId="{200B6EF6-903E-4443-865C-45DB6A0AD7D1}" dt="2021-05-18T22:16:29.553" v="2751" actId="9405"/>
          <ac:inkMkLst>
            <pc:docMk/>
            <pc:sldMk cId="220839439" sldId="279"/>
            <ac:inkMk id="26" creationId="{C02F906B-786F-4088-942B-289FCC541E4E}"/>
          </ac:inkMkLst>
        </pc:inkChg>
        <pc:inkChg chg="add del">
          <ac:chgData name="Gaukhar Makhmetova" userId="c48c6da414a48646" providerId="LiveId" clId="{200B6EF6-903E-4443-865C-45DB6A0AD7D1}" dt="2021-05-18T22:16:29.371" v="2750" actId="9405"/>
          <ac:inkMkLst>
            <pc:docMk/>
            <pc:sldMk cId="220839439" sldId="279"/>
            <ac:inkMk id="27" creationId="{9290B98F-9FE4-4671-9D89-0482714DC976}"/>
          </ac:inkMkLst>
        </pc:inkChg>
        <pc:inkChg chg="add del mod">
          <ac:chgData name="Gaukhar Makhmetova" userId="c48c6da414a48646" providerId="LiveId" clId="{200B6EF6-903E-4443-865C-45DB6A0AD7D1}" dt="2021-05-18T22:16:29.179" v="2749" actId="9405"/>
          <ac:inkMkLst>
            <pc:docMk/>
            <pc:sldMk cId="220839439" sldId="279"/>
            <ac:inkMk id="28" creationId="{69431A84-C28B-4FF4-A046-7C2144E10E16}"/>
          </ac:inkMkLst>
        </pc:inkChg>
        <pc:inkChg chg="add del mod">
          <ac:chgData name="Gaukhar Makhmetova" userId="c48c6da414a48646" providerId="LiveId" clId="{200B6EF6-903E-4443-865C-45DB6A0AD7D1}" dt="2021-05-18T22:16:28.998" v="2748"/>
          <ac:inkMkLst>
            <pc:docMk/>
            <pc:sldMk cId="220839439" sldId="279"/>
            <ac:inkMk id="29" creationId="{1F439BCE-5320-4CB5-A9E8-9EC708B8EFD5}"/>
          </ac:inkMkLst>
        </pc:inkChg>
        <pc:inkChg chg="add del">
          <ac:chgData name="Gaukhar Makhmetova" userId="c48c6da414a48646" providerId="LiveId" clId="{200B6EF6-903E-4443-865C-45DB6A0AD7D1}" dt="2021-05-18T22:16:46.554" v="2760" actId="9405"/>
          <ac:inkMkLst>
            <pc:docMk/>
            <pc:sldMk cId="220839439" sldId="279"/>
            <ac:inkMk id="31" creationId="{EA1B1134-309D-418F-8B31-5DED26D28A50}"/>
          </ac:inkMkLst>
        </pc:inkChg>
        <pc:inkChg chg="add del">
          <ac:chgData name="Gaukhar Makhmetova" userId="c48c6da414a48646" providerId="LiveId" clId="{200B6EF6-903E-4443-865C-45DB6A0AD7D1}" dt="2021-05-18T22:17:08.570" v="2762" actId="9405"/>
          <ac:inkMkLst>
            <pc:docMk/>
            <pc:sldMk cId="220839439" sldId="279"/>
            <ac:inkMk id="32" creationId="{68183E4A-FE8E-4D75-8054-38FFB622C366}"/>
          </ac:inkMkLst>
        </pc:inkChg>
        <pc:inkChg chg="add del">
          <ac:chgData name="Gaukhar Makhmetova" userId="c48c6da414a48646" providerId="LiveId" clId="{200B6EF6-903E-4443-865C-45DB6A0AD7D1}" dt="2021-05-18T22:17:12.204" v="2764" actId="9405"/>
          <ac:inkMkLst>
            <pc:docMk/>
            <pc:sldMk cId="220839439" sldId="279"/>
            <ac:inkMk id="33" creationId="{813CFD1D-1787-43BF-8038-0F0B8C808D74}"/>
          </ac:inkMkLst>
        </pc:inkChg>
        <pc:inkChg chg="add">
          <ac:chgData name="Gaukhar Makhmetova" userId="c48c6da414a48646" providerId="LiveId" clId="{200B6EF6-903E-4443-865C-45DB6A0AD7D1}" dt="2021-05-18T22:17:20.942" v="2765" actId="9405"/>
          <ac:inkMkLst>
            <pc:docMk/>
            <pc:sldMk cId="220839439" sldId="279"/>
            <ac:inkMk id="34" creationId="{562278DD-957A-46F1-B199-1227AB390C4C}"/>
          </ac:inkMkLst>
        </pc:inkChg>
        <pc:inkChg chg="add del">
          <ac:chgData name="Gaukhar Makhmetova" userId="c48c6da414a48646" providerId="LiveId" clId="{200B6EF6-903E-4443-865C-45DB6A0AD7D1}" dt="2021-05-18T22:17:24.412" v="2767" actId="9405"/>
          <ac:inkMkLst>
            <pc:docMk/>
            <pc:sldMk cId="220839439" sldId="279"/>
            <ac:inkMk id="35" creationId="{01BC51F0-5DA1-41CB-B92C-1E9E057C3F33}"/>
          </ac:inkMkLst>
        </pc:inkChg>
        <pc:inkChg chg="add">
          <ac:chgData name="Gaukhar Makhmetova" userId="c48c6da414a48646" providerId="LiveId" clId="{200B6EF6-903E-4443-865C-45DB6A0AD7D1}" dt="2021-05-18T22:17:26.658" v="2768" actId="9405"/>
          <ac:inkMkLst>
            <pc:docMk/>
            <pc:sldMk cId="220839439" sldId="279"/>
            <ac:inkMk id="36" creationId="{DD8527B8-EF51-4311-B33F-EE8708D64E94}"/>
          </ac:inkMkLst>
        </pc:inkChg>
        <pc:inkChg chg="add mod">
          <ac:chgData name="Gaukhar Makhmetova" userId="c48c6da414a48646" providerId="LiveId" clId="{200B6EF6-903E-4443-865C-45DB6A0AD7D1}" dt="2021-05-18T22:17:28.102" v="2771"/>
          <ac:inkMkLst>
            <pc:docMk/>
            <pc:sldMk cId="220839439" sldId="279"/>
            <ac:inkMk id="37" creationId="{49685E17-91E9-43DA-A3DE-F992BADAD474}"/>
          </ac:inkMkLst>
        </pc:inkChg>
        <pc:inkChg chg="add mod">
          <ac:chgData name="Gaukhar Makhmetova" userId="c48c6da414a48646" providerId="LiveId" clId="{200B6EF6-903E-4443-865C-45DB6A0AD7D1}" dt="2021-05-18T22:17:28.102" v="2771"/>
          <ac:inkMkLst>
            <pc:docMk/>
            <pc:sldMk cId="220839439" sldId="279"/>
            <ac:inkMk id="38" creationId="{9FB5D359-BBEA-4C9F-A359-5BA7642F2188}"/>
          </ac:inkMkLst>
        </pc:inkChg>
        <pc:inkChg chg="add">
          <ac:chgData name="Gaukhar Makhmetova" userId="c48c6da414a48646" providerId="LiveId" clId="{200B6EF6-903E-4443-865C-45DB6A0AD7D1}" dt="2021-05-18T22:17:30.597" v="2772" actId="9405"/>
          <ac:inkMkLst>
            <pc:docMk/>
            <pc:sldMk cId="220839439" sldId="279"/>
            <ac:inkMk id="40" creationId="{93D9F678-91D9-4246-A3CE-2ACFEFF11DB2}"/>
          </ac:inkMkLst>
        </pc:inkChg>
        <pc:inkChg chg="add mod">
          <ac:chgData name="Gaukhar Makhmetova" userId="c48c6da414a48646" providerId="LiveId" clId="{200B6EF6-903E-4443-865C-45DB6A0AD7D1}" dt="2021-05-18T22:17:32.053" v="2776"/>
          <ac:inkMkLst>
            <pc:docMk/>
            <pc:sldMk cId="220839439" sldId="279"/>
            <ac:inkMk id="41" creationId="{5C6079EF-46DB-4DCF-9ECA-C2CF8EE66C9C}"/>
          </ac:inkMkLst>
        </pc:inkChg>
        <pc:inkChg chg="add mod">
          <ac:chgData name="Gaukhar Makhmetova" userId="c48c6da414a48646" providerId="LiveId" clId="{200B6EF6-903E-4443-865C-45DB6A0AD7D1}" dt="2021-05-18T22:17:32.053" v="2776"/>
          <ac:inkMkLst>
            <pc:docMk/>
            <pc:sldMk cId="220839439" sldId="279"/>
            <ac:inkMk id="42" creationId="{6DF3E61A-5E23-4BA6-A1C0-6FEFC8DEF2AF}"/>
          </ac:inkMkLst>
        </pc:inkChg>
        <pc:inkChg chg="add">
          <ac:chgData name="Gaukhar Makhmetova" userId="c48c6da414a48646" providerId="LiveId" clId="{200B6EF6-903E-4443-865C-45DB6A0AD7D1}" dt="2021-05-18T22:17:31.478" v="2775" actId="9405"/>
          <ac:inkMkLst>
            <pc:docMk/>
            <pc:sldMk cId="220839439" sldId="279"/>
            <ac:inkMk id="43" creationId="{84665350-42CC-498D-A31F-A283964719F1}"/>
          </ac:inkMkLst>
        </pc:inkChg>
        <pc:inkChg chg="add">
          <ac:chgData name="Gaukhar Makhmetova" userId="c48c6da414a48646" providerId="LiveId" clId="{200B6EF6-903E-4443-865C-45DB6A0AD7D1}" dt="2021-05-18T22:17:34.021" v="2777" actId="9405"/>
          <ac:inkMkLst>
            <pc:docMk/>
            <pc:sldMk cId="220839439" sldId="279"/>
            <ac:inkMk id="45" creationId="{B680E68A-B89C-4D12-A009-0D317DD665AB}"/>
          </ac:inkMkLst>
        </pc:inkChg>
        <pc:inkChg chg="add">
          <ac:chgData name="Gaukhar Makhmetova" userId="c48c6da414a48646" providerId="LiveId" clId="{200B6EF6-903E-4443-865C-45DB6A0AD7D1}" dt="2021-05-18T22:17:34.317" v="2778" actId="9405"/>
          <ac:inkMkLst>
            <pc:docMk/>
            <pc:sldMk cId="220839439" sldId="279"/>
            <ac:inkMk id="46" creationId="{56A2F5ED-7EF9-44EE-A808-7AED6BB18FCF}"/>
          </ac:inkMkLst>
        </pc:inkChg>
        <pc:inkChg chg="add">
          <ac:chgData name="Gaukhar Makhmetova" userId="c48c6da414a48646" providerId="LiveId" clId="{200B6EF6-903E-4443-865C-45DB6A0AD7D1}" dt="2021-05-18T22:17:34.541" v="2779" actId="9405"/>
          <ac:inkMkLst>
            <pc:docMk/>
            <pc:sldMk cId="220839439" sldId="279"/>
            <ac:inkMk id="47" creationId="{A4C2ED9E-B8D3-4F19-B585-B8189C404F23}"/>
          </ac:inkMkLst>
        </pc:inkChg>
        <pc:inkChg chg="add">
          <ac:chgData name="Gaukhar Makhmetova" userId="c48c6da414a48646" providerId="LiveId" clId="{200B6EF6-903E-4443-865C-45DB6A0AD7D1}" dt="2021-05-18T22:17:34.874" v="2780" actId="9405"/>
          <ac:inkMkLst>
            <pc:docMk/>
            <pc:sldMk cId="220839439" sldId="279"/>
            <ac:inkMk id="48" creationId="{1A6D2A3B-039F-434C-B786-206560170183}"/>
          </ac:inkMkLst>
        </pc:inkChg>
        <pc:inkChg chg="add">
          <ac:chgData name="Gaukhar Makhmetova" userId="c48c6da414a48646" providerId="LiveId" clId="{200B6EF6-903E-4443-865C-45DB6A0AD7D1}" dt="2021-05-18T22:17:35.180" v="2781" actId="9405"/>
          <ac:inkMkLst>
            <pc:docMk/>
            <pc:sldMk cId="220839439" sldId="279"/>
            <ac:inkMk id="49" creationId="{D047600C-B9AA-4500-BFDC-047F052038ED}"/>
          </ac:inkMkLst>
        </pc:inkChg>
      </pc:sldChg>
      <pc:sldChg chg="addSp delSp modSp new mod ord setBg delDesignElem">
        <pc:chgData name="Gaukhar Makhmetova" userId="c48c6da414a48646" providerId="LiveId" clId="{200B6EF6-903E-4443-865C-45DB6A0AD7D1}" dt="2021-05-18T22:56:13.700" v="3368" actId="207"/>
        <pc:sldMkLst>
          <pc:docMk/>
          <pc:sldMk cId="482237475" sldId="280"/>
        </pc:sldMkLst>
        <pc:spChg chg="mod ord">
          <ac:chgData name="Gaukhar Makhmetova" userId="c48c6da414a48646" providerId="LiveId" clId="{200B6EF6-903E-4443-865C-45DB6A0AD7D1}" dt="2021-05-18T22:56:04.052" v="3367" actId="207"/>
          <ac:spMkLst>
            <pc:docMk/>
            <pc:sldMk cId="482237475" sldId="280"/>
            <ac:spMk id="2" creationId="{5A9D1EBD-FC06-4D06-B3CA-53A06C0CBC10}"/>
          </ac:spMkLst>
        </pc:spChg>
        <pc:spChg chg="del">
          <ac:chgData name="Gaukhar Makhmetova" userId="c48c6da414a48646" providerId="LiveId" clId="{200B6EF6-903E-4443-865C-45DB6A0AD7D1}" dt="2021-05-18T21:23:33.980" v="1524" actId="1032"/>
          <ac:spMkLst>
            <pc:docMk/>
            <pc:sldMk cId="482237475" sldId="280"/>
            <ac:spMk id="3" creationId="{16928E07-6C70-4A17-A99D-060C663470AB}"/>
          </ac:spMkLst>
        </pc:spChg>
        <pc:spChg chg="add del">
          <ac:chgData name="Gaukhar Makhmetova" userId="c48c6da414a48646" providerId="LiveId" clId="{200B6EF6-903E-4443-865C-45DB6A0AD7D1}" dt="2021-05-18T21:27:18.114" v="1758" actId="26606"/>
          <ac:spMkLst>
            <pc:docMk/>
            <pc:sldMk cId="482237475" sldId="280"/>
            <ac:spMk id="9" creationId="{D9A7F3BF-8763-4074-AD77-92790AF314D1}"/>
          </ac:spMkLst>
        </pc:spChg>
        <pc:spChg chg="add del">
          <ac:chgData name="Gaukhar Makhmetova" userId="c48c6da414a48646" providerId="LiveId" clId="{200B6EF6-903E-4443-865C-45DB6A0AD7D1}" dt="2021-05-18T21:27:30.216" v="1759" actId="26606"/>
          <ac:spMkLst>
            <pc:docMk/>
            <pc:sldMk cId="482237475" sldId="280"/>
            <ac:spMk id="21" creationId="{5628E5CB-913B-4378-97CE-18C9F6410C53}"/>
          </ac:spMkLst>
        </pc:spChg>
        <pc:spChg chg="add">
          <ac:chgData name="Gaukhar Makhmetova" userId="c48c6da414a48646" providerId="LiveId" clId="{200B6EF6-903E-4443-865C-45DB6A0AD7D1}" dt="2021-05-18T21:52:04.465" v="2020" actId="26606"/>
          <ac:spMkLst>
            <pc:docMk/>
            <pc:sldMk cId="482237475" sldId="280"/>
            <ac:spMk id="25" creationId="{2C61293E-6EBE-43EF-A52C-9BEBFD7679D4}"/>
          </ac:spMkLst>
        </pc:spChg>
        <pc:spChg chg="add del">
          <ac:chgData name="Gaukhar Makhmetova" userId="c48c6da414a48646" providerId="LiveId" clId="{200B6EF6-903E-4443-865C-45DB6A0AD7D1}" dt="2021-05-18T21:27:42.284" v="1761" actId="26606"/>
          <ac:spMkLst>
            <pc:docMk/>
            <pc:sldMk cId="482237475" sldId="280"/>
            <ac:spMk id="28" creationId="{79BB35BC-D5C2-4C8B-A22A-A71E6191913B}"/>
          </ac:spMkLst>
        </pc:spChg>
        <pc:spChg chg="add">
          <ac:chgData name="Gaukhar Makhmetova" userId="c48c6da414a48646" providerId="LiveId" clId="{200B6EF6-903E-4443-865C-45DB6A0AD7D1}" dt="2021-05-18T21:52:04.465" v="2020" actId="26606"/>
          <ac:spMkLst>
            <pc:docMk/>
            <pc:sldMk cId="482237475" sldId="280"/>
            <ac:spMk id="30" creationId="{3FCFB1DE-0B7E-48CC-BA90-B2AB0889F9D6}"/>
          </ac:spMkLst>
        </pc:spChg>
        <pc:spChg chg="add del">
          <ac:chgData name="Gaukhar Makhmetova" userId="c48c6da414a48646" providerId="LiveId" clId="{200B6EF6-903E-4443-865C-45DB6A0AD7D1}" dt="2021-05-18T21:28:26.410" v="1776" actId="26606"/>
          <ac:spMkLst>
            <pc:docMk/>
            <pc:sldMk cId="482237475" sldId="280"/>
            <ac:spMk id="33" creationId="{D009D6D5-DAC2-4A8B-A17A-E206B9012D09}"/>
          </ac:spMkLst>
        </pc:spChg>
        <pc:spChg chg="add del">
          <ac:chgData name="Gaukhar Makhmetova" userId="c48c6da414a48646" providerId="LiveId" clId="{200B6EF6-903E-4443-865C-45DB6A0AD7D1}" dt="2021-05-18T21:31:02.355" v="1799"/>
          <ac:spMkLst>
            <pc:docMk/>
            <pc:sldMk cId="482237475" sldId="280"/>
            <ac:spMk id="38" creationId="{D009D6D5-DAC2-4A8B-A17A-E206B9012D09}"/>
          </ac:spMkLst>
        </pc:spChg>
        <pc:spChg chg="add del">
          <ac:chgData name="Gaukhar Makhmetova" userId="c48c6da414a48646" providerId="LiveId" clId="{200B6EF6-903E-4443-865C-45DB6A0AD7D1}" dt="2021-05-18T21:29:12.474" v="1780" actId="26606"/>
          <ac:spMkLst>
            <pc:docMk/>
            <pc:sldMk cId="482237475" sldId="280"/>
            <ac:spMk id="43" creationId="{09CFCDAF-46CE-4056-866C-5EE9122FDCAB}"/>
          </ac:spMkLst>
        </pc:spChg>
        <pc:spChg chg="add del">
          <ac:chgData name="Gaukhar Makhmetova" userId="c48c6da414a48646" providerId="LiveId" clId="{200B6EF6-903E-4443-865C-45DB6A0AD7D1}" dt="2021-05-18T21:29:12.474" v="1780" actId="26606"/>
          <ac:spMkLst>
            <pc:docMk/>
            <pc:sldMk cId="482237475" sldId="280"/>
            <ac:spMk id="45" creationId="{9F587EB1-1674-4B8B-88AD-2A81FFFB5F36}"/>
          </ac:spMkLst>
        </pc:spChg>
        <pc:spChg chg="add del">
          <ac:chgData name="Gaukhar Makhmetova" userId="c48c6da414a48646" providerId="LiveId" clId="{200B6EF6-903E-4443-865C-45DB6A0AD7D1}" dt="2021-05-18T21:29:12.474" v="1780" actId="26606"/>
          <ac:spMkLst>
            <pc:docMk/>
            <pc:sldMk cId="482237475" sldId="280"/>
            <ac:spMk id="49" creationId="{6CB927A4-E432-4310-9CD5-E89FF5063179}"/>
          </ac:spMkLst>
        </pc:spChg>
        <pc:spChg chg="add del">
          <ac:chgData name="Gaukhar Makhmetova" userId="c48c6da414a48646" providerId="LiveId" clId="{200B6EF6-903E-4443-865C-45DB6A0AD7D1}" dt="2021-05-18T21:29:12.474" v="1780" actId="26606"/>
          <ac:spMkLst>
            <pc:docMk/>
            <pc:sldMk cId="482237475" sldId="280"/>
            <ac:spMk id="51" creationId="{E3020543-B24B-4EC4-8FFC-8DD88EEA91A8}"/>
          </ac:spMkLst>
        </pc:spChg>
        <pc:spChg chg="add del">
          <ac:chgData name="Gaukhar Makhmetova" userId="c48c6da414a48646" providerId="LiveId" clId="{200B6EF6-903E-4443-865C-45DB6A0AD7D1}" dt="2021-05-18T21:29:12.474" v="1780" actId="26606"/>
          <ac:spMkLst>
            <pc:docMk/>
            <pc:sldMk cId="482237475" sldId="280"/>
            <ac:spMk id="53" creationId="{1453BF6C-B012-48B7-B4E8-6D7AC7C27D02}"/>
          </ac:spMkLst>
        </pc:spChg>
        <pc:spChg chg="add del">
          <ac:chgData name="Gaukhar Makhmetova" userId="c48c6da414a48646" providerId="LiveId" clId="{200B6EF6-903E-4443-865C-45DB6A0AD7D1}" dt="2021-05-18T21:29:11.672" v="1779" actId="26606"/>
          <ac:spMkLst>
            <pc:docMk/>
            <pc:sldMk cId="482237475" sldId="280"/>
            <ac:spMk id="58" creationId="{09CFCDAF-46CE-4056-866C-5EE9122FDCAB}"/>
          </ac:spMkLst>
        </pc:spChg>
        <pc:spChg chg="add del">
          <ac:chgData name="Gaukhar Makhmetova" userId="c48c6da414a48646" providerId="LiveId" clId="{200B6EF6-903E-4443-865C-45DB6A0AD7D1}" dt="2021-05-18T21:29:11.672" v="1779" actId="26606"/>
          <ac:spMkLst>
            <pc:docMk/>
            <pc:sldMk cId="482237475" sldId="280"/>
            <ac:spMk id="60" creationId="{9F587EB1-1674-4B8B-88AD-2A81FFFB5F36}"/>
          </ac:spMkLst>
        </pc:spChg>
        <pc:spChg chg="add del">
          <ac:chgData name="Gaukhar Makhmetova" userId="c48c6da414a48646" providerId="LiveId" clId="{200B6EF6-903E-4443-865C-45DB6A0AD7D1}" dt="2021-05-18T21:29:11.672" v="1779" actId="26606"/>
          <ac:spMkLst>
            <pc:docMk/>
            <pc:sldMk cId="482237475" sldId="280"/>
            <ac:spMk id="64" creationId="{6CB927A4-E432-4310-9CD5-E89FF5063179}"/>
          </ac:spMkLst>
        </pc:spChg>
        <pc:spChg chg="add del">
          <ac:chgData name="Gaukhar Makhmetova" userId="c48c6da414a48646" providerId="LiveId" clId="{200B6EF6-903E-4443-865C-45DB6A0AD7D1}" dt="2021-05-18T21:29:11.672" v="1779" actId="26606"/>
          <ac:spMkLst>
            <pc:docMk/>
            <pc:sldMk cId="482237475" sldId="280"/>
            <ac:spMk id="66" creationId="{E3020543-B24B-4EC4-8FFC-8DD88EEA91A8}"/>
          </ac:spMkLst>
        </pc:spChg>
        <pc:spChg chg="add del">
          <ac:chgData name="Gaukhar Makhmetova" userId="c48c6da414a48646" providerId="LiveId" clId="{200B6EF6-903E-4443-865C-45DB6A0AD7D1}" dt="2021-05-18T21:29:11.672" v="1779" actId="26606"/>
          <ac:spMkLst>
            <pc:docMk/>
            <pc:sldMk cId="482237475" sldId="280"/>
            <ac:spMk id="68" creationId="{1453BF6C-B012-48B7-B4E8-6D7AC7C27D02}"/>
          </ac:spMkLst>
        </pc:spChg>
        <pc:grpChg chg="add del">
          <ac:chgData name="Gaukhar Makhmetova" userId="c48c6da414a48646" providerId="LiveId" clId="{200B6EF6-903E-4443-865C-45DB6A0AD7D1}" dt="2021-05-18T21:27:18.114" v="1758" actId="26606"/>
          <ac:grpSpMkLst>
            <pc:docMk/>
            <pc:sldMk cId="482237475" sldId="280"/>
            <ac:grpSpMk id="11" creationId="{7A9648D6-B41B-42D0-A817-AE2607B0B5B8}"/>
          </ac:grpSpMkLst>
        </pc:grpChg>
        <pc:graphicFrameChg chg="add mod ord modGraphic">
          <ac:chgData name="Gaukhar Makhmetova" userId="c48c6da414a48646" providerId="LiveId" clId="{200B6EF6-903E-4443-865C-45DB6A0AD7D1}" dt="2021-05-18T22:56:13.700" v="3368" actId="207"/>
          <ac:graphicFrameMkLst>
            <pc:docMk/>
            <pc:sldMk cId="482237475" sldId="280"/>
            <ac:graphicFrameMk id="4" creationId="{BD676AB5-FB7A-4444-91F9-33C06E7D2051}"/>
          </ac:graphicFrameMkLst>
        </pc:graphicFrameChg>
        <pc:picChg chg="add mod ord">
          <ac:chgData name="Gaukhar Makhmetova" userId="c48c6da414a48646" providerId="LiveId" clId="{200B6EF6-903E-4443-865C-45DB6A0AD7D1}" dt="2021-05-18T21:52:04.465" v="2020" actId="26606"/>
          <ac:picMkLst>
            <pc:docMk/>
            <pc:sldMk cId="482237475" sldId="280"/>
            <ac:picMk id="23" creationId="{083F185E-754D-47C5-9EE9-6E87C1796AD5}"/>
          </ac:picMkLst>
        </pc:picChg>
        <pc:cxnChg chg="add del">
          <ac:chgData name="Gaukhar Makhmetova" userId="c48c6da414a48646" providerId="LiveId" clId="{200B6EF6-903E-4443-865C-45DB6A0AD7D1}" dt="2021-05-18T21:27:18.114" v="1758" actId="26606"/>
          <ac:cxnSpMkLst>
            <pc:docMk/>
            <pc:sldMk cId="482237475" sldId="280"/>
            <ac:cxnSpMk id="16" creationId="{C49DA8F6-BCC1-4447-B54C-57856834B94B}"/>
          </ac:cxnSpMkLst>
        </pc:cxnChg>
        <pc:cxnChg chg="add del">
          <ac:chgData name="Gaukhar Makhmetova" userId="c48c6da414a48646" providerId="LiveId" clId="{200B6EF6-903E-4443-865C-45DB6A0AD7D1}" dt="2021-05-18T21:29:12.474" v="1780" actId="26606"/>
          <ac:cxnSpMkLst>
            <pc:docMk/>
            <pc:sldMk cId="482237475" sldId="280"/>
            <ac:cxnSpMk id="47" creationId="{C49DA8F6-BCC1-4447-B54C-57856834B94B}"/>
          </ac:cxnSpMkLst>
        </pc:cxnChg>
        <pc:cxnChg chg="add del">
          <ac:chgData name="Gaukhar Makhmetova" userId="c48c6da414a48646" providerId="LiveId" clId="{200B6EF6-903E-4443-865C-45DB6A0AD7D1}" dt="2021-05-18T21:29:11.672" v="1779" actId="26606"/>
          <ac:cxnSpMkLst>
            <pc:docMk/>
            <pc:sldMk cId="482237475" sldId="280"/>
            <ac:cxnSpMk id="62" creationId="{C49DA8F6-BCC1-4447-B54C-57856834B94B}"/>
          </ac:cxnSpMkLst>
        </pc:cxnChg>
      </pc:sldChg>
      <pc:sldChg chg="addSp delSp modSp new mod setBg setClrOvrMap">
        <pc:chgData name="Gaukhar Makhmetova" userId="c48c6da414a48646" providerId="LiveId" clId="{200B6EF6-903E-4443-865C-45DB6A0AD7D1}" dt="2021-05-18T22:29:30.071" v="2905" actId="1076"/>
        <pc:sldMkLst>
          <pc:docMk/>
          <pc:sldMk cId="3294294239" sldId="281"/>
        </pc:sldMkLst>
        <pc:spChg chg="mod">
          <ac:chgData name="Gaukhar Makhmetova" userId="c48c6da414a48646" providerId="LiveId" clId="{200B6EF6-903E-4443-865C-45DB6A0AD7D1}" dt="2021-05-18T22:29:30.071" v="2905" actId="1076"/>
          <ac:spMkLst>
            <pc:docMk/>
            <pc:sldMk cId="3294294239" sldId="281"/>
            <ac:spMk id="2" creationId="{C050D798-5ECF-4D6A-B98F-E72CED848CA9}"/>
          </ac:spMkLst>
        </pc:spChg>
        <pc:spChg chg="add del mod">
          <ac:chgData name="Gaukhar Makhmetova" userId="c48c6da414a48646" providerId="LiveId" clId="{200B6EF6-903E-4443-865C-45DB6A0AD7D1}" dt="2021-05-18T22:12:14.766" v="2708" actId="26606"/>
          <ac:spMkLst>
            <pc:docMk/>
            <pc:sldMk cId="3294294239" sldId="281"/>
            <ac:spMk id="3" creationId="{C9B01CB1-809B-4198-85D7-FE66A3315D19}"/>
          </ac:spMkLst>
        </pc:spChg>
        <pc:spChg chg="add del">
          <ac:chgData name="Gaukhar Makhmetova" userId="c48c6da414a48646" providerId="LiveId" clId="{200B6EF6-903E-4443-865C-45DB6A0AD7D1}" dt="2021-05-18T22:12:31.401" v="2709" actId="26606"/>
          <ac:spMkLst>
            <pc:docMk/>
            <pc:sldMk cId="3294294239" sldId="281"/>
            <ac:spMk id="6" creationId="{35DB3719-6FDC-4E5D-891D-FF40B7300F64}"/>
          </ac:spMkLst>
        </pc:spChg>
        <pc:spChg chg="add del">
          <ac:chgData name="Gaukhar Makhmetova" userId="c48c6da414a48646" providerId="LiveId" clId="{200B6EF6-903E-4443-865C-45DB6A0AD7D1}" dt="2021-05-18T22:12:31.401" v="2709" actId="26606"/>
          <ac:spMkLst>
            <pc:docMk/>
            <pc:sldMk cId="3294294239" sldId="281"/>
            <ac:spMk id="7" creationId="{E0CBAC23-2E3F-4A90-BA59-F8299F6A5439}"/>
          </ac:spMkLst>
        </pc:spChg>
        <pc:spChg chg="add del">
          <ac:chgData name="Gaukhar Makhmetova" userId="c48c6da414a48646" providerId="LiveId" clId="{200B6EF6-903E-4443-865C-45DB6A0AD7D1}" dt="2021-05-18T22:11:41.607" v="2693" actId="26606"/>
          <ac:spMkLst>
            <pc:docMk/>
            <pc:sldMk cId="3294294239" sldId="281"/>
            <ac:spMk id="9" creationId="{35DB3719-6FDC-4E5D-891D-FF40B7300F64}"/>
          </ac:spMkLst>
        </pc:spChg>
        <pc:spChg chg="add del">
          <ac:chgData name="Gaukhar Makhmetova" userId="c48c6da414a48646" providerId="LiveId" clId="{200B6EF6-903E-4443-865C-45DB6A0AD7D1}" dt="2021-05-18T22:11:41.607" v="2693" actId="26606"/>
          <ac:spMkLst>
            <pc:docMk/>
            <pc:sldMk cId="3294294239" sldId="281"/>
            <ac:spMk id="11" creationId="{E0CBAC23-2E3F-4A90-BA59-F8299F6A5439}"/>
          </ac:spMkLst>
        </pc:spChg>
        <pc:spChg chg="add del">
          <ac:chgData name="Gaukhar Makhmetova" userId="c48c6da414a48646" providerId="LiveId" clId="{200B6EF6-903E-4443-865C-45DB6A0AD7D1}" dt="2021-05-18T22:24:11.071" v="2844" actId="34122"/>
          <ac:spMkLst>
            <pc:docMk/>
            <pc:sldMk cId="3294294239" sldId="281"/>
            <ac:spMk id="15" creationId="{6D144B1D-981D-44EB-B69E-F827833574AE}"/>
          </ac:spMkLst>
        </pc:spChg>
        <pc:spChg chg="add del mod">
          <ac:chgData name="Gaukhar Makhmetova" userId="c48c6da414a48646" providerId="LiveId" clId="{200B6EF6-903E-4443-865C-45DB6A0AD7D1}" dt="2021-05-18T22:28:07.640" v="2894" actId="478"/>
          <ac:spMkLst>
            <pc:docMk/>
            <pc:sldMk cId="3294294239" sldId="281"/>
            <ac:spMk id="18" creationId="{FC50076F-8F2E-45C0-9AC4-8BCD9B392355}"/>
          </ac:spMkLst>
        </pc:spChg>
        <pc:spChg chg="add del mod">
          <ac:chgData name="Gaukhar Makhmetova" userId="c48c6da414a48646" providerId="LiveId" clId="{200B6EF6-903E-4443-865C-45DB6A0AD7D1}" dt="2021-05-18T22:28:11.674" v="2896" actId="478"/>
          <ac:spMkLst>
            <pc:docMk/>
            <pc:sldMk cId="3294294239" sldId="281"/>
            <ac:spMk id="36" creationId="{990AF056-9674-4659-9FD8-C4F780BFCDE4}"/>
          </ac:spMkLst>
        </pc:spChg>
        <pc:spChg chg="add del mod">
          <ac:chgData name="Gaukhar Makhmetova" userId="c48c6da414a48646" providerId="LiveId" clId="{200B6EF6-903E-4443-865C-45DB6A0AD7D1}" dt="2021-05-18T22:28:17.692" v="2898" actId="478"/>
          <ac:spMkLst>
            <pc:docMk/>
            <pc:sldMk cId="3294294239" sldId="281"/>
            <ac:spMk id="41" creationId="{9211B0F0-69BA-40F7-A6A8-7B3AFC661F78}"/>
          </ac:spMkLst>
        </pc:spChg>
        <pc:graphicFrameChg chg="add del">
          <ac:chgData name="Gaukhar Makhmetova" userId="c48c6da414a48646" providerId="LiveId" clId="{200B6EF6-903E-4443-865C-45DB6A0AD7D1}" dt="2021-05-18T22:11:41.607" v="2693" actId="26606"/>
          <ac:graphicFrameMkLst>
            <pc:docMk/>
            <pc:sldMk cId="3294294239" sldId="281"/>
            <ac:graphicFrameMk id="5" creationId="{B0F82D05-D72B-46F1-B344-890100F0F559}"/>
          </ac:graphicFrameMkLst>
        </pc:graphicFrameChg>
        <pc:graphicFrameChg chg="add mod modGraphic">
          <ac:chgData name="Gaukhar Makhmetova" userId="c48c6da414a48646" providerId="LiveId" clId="{200B6EF6-903E-4443-865C-45DB6A0AD7D1}" dt="2021-05-18T22:20:43.046" v="2807" actId="12100"/>
          <ac:graphicFrameMkLst>
            <pc:docMk/>
            <pc:sldMk cId="3294294239" sldId="281"/>
            <ac:graphicFrameMk id="8" creationId="{1093DCB7-950D-4884-936C-9A19B3E306FB}"/>
          </ac:graphicFrameMkLst>
        </pc:graphicFrameChg>
        <pc:picChg chg="add mod">
          <ac:chgData name="Gaukhar Makhmetova" userId="c48c6da414a48646" providerId="LiveId" clId="{200B6EF6-903E-4443-865C-45DB6A0AD7D1}" dt="2021-05-18T22:12:45.257" v="2712" actId="26606"/>
          <ac:picMkLst>
            <pc:docMk/>
            <pc:sldMk cId="3294294239" sldId="281"/>
            <ac:picMk id="10" creationId="{B70EA56F-529D-46DB-BA72-7D94966B47B8}"/>
          </ac:picMkLst>
        </pc:picChg>
        <pc:inkChg chg="add">
          <ac:chgData name="Gaukhar Makhmetova" userId="c48c6da414a48646" providerId="LiveId" clId="{200B6EF6-903E-4443-865C-45DB6A0AD7D1}" dt="2021-05-18T22:21:02.622" v="2808" actId="9405"/>
          <ac:inkMkLst>
            <pc:docMk/>
            <pc:sldMk cId="3294294239" sldId="281"/>
            <ac:inkMk id="4" creationId="{0B50A48B-264F-4F0A-9EFB-2C8FB53A72BE}"/>
          </ac:inkMkLst>
        </pc:inkChg>
        <pc:inkChg chg="add del">
          <ac:chgData name="Gaukhar Makhmetova" userId="c48c6da414a48646" providerId="LiveId" clId="{200B6EF6-903E-4443-865C-45DB6A0AD7D1}" dt="2021-05-18T22:24:09.966" v="2843" actId="34124"/>
          <ac:inkMkLst>
            <pc:docMk/>
            <pc:sldMk cId="3294294239" sldId="281"/>
            <ac:inkMk id="11" creationId="{7A0C48D4-407E-4EE1-8E86-0854BCE85307}"/>
          </ac:inkMkLst>
        </pc:inkChg>
        <pc:inkChg chg="add del">
          <ac:chgData name="Gaukhar Makhmetova" userId="c48c6da414a48646" providerId="LiveId" clId="{200B6EF6-903E-4443-865C-45DB6A0AD7D1}" dt="2021-05-18T22:21:12.079" v="2812" actId="9405"/>
          <ac:inkMkLst>
            <pc:docMk/>
            <pc:sldMk cId="3294294239" sldId="281"/>
            <ac:inkMk id="12" creationId="{AC330CC7-DA26-49CA-A355-5F18A66A9186}"/>
          </ac:inkMkLst>
        </pc:inkChg>
        <pc:inkChg chg="add del">
          <ac:chgData name="Gaukhar Makhmetova" userId="c48c6da414a48646" providerId="LiveId" clId="{200B6EF6-903E-4443-865C-45DB6A0AD7D1}" dt="2021-05-18T22:21:11.039" v="2811" actId="9405"/>
          <ac:inkMkLst>
            <pc:docMk/>
            <pc:sldMk cId="3294294239" sldId="281"/>
            <ac:inkMk id="13" creationId="{A56E5414-245C-4704-8F1A-83F726E770A6}"/>
          </ac:inkMkLst>
        </pc:inkChg>
        <pc:inkChg chg="add">
          <ac:chgData name="Gaukhar Makhmetova" userId="c48c6da414a48646" providerId="LiveId" clId="{200B6EF6-903E-4443-865C-45DB6A0AD7D1}" dt="2021-05-18T22:22:28.614" v="2825" actId="9405"/>
          <ac:inkMkLst>
            <pc:docMk/>
            <pc:sldMk cId="3294294239" sldId="281"/>
            <ac:inkMk id="19" creationId="{B2755023-882A-4E7B-8D8E-6A4DCF7CCAF8}"/>
          </ac:inkMkLst>
        </pc:inkChg>
        <pc:inkChg chg="add del">
          <ac:chgData name="Gaukhar Makhmetova" userId="c48c6da414a48646" providerId="LiveId" clId="{200B6EF6-903E-4443-865C-45DB6A0AD7D1}" dt="2021-05-18T22:22:32.603" v="2827" actId="9405"/>
          <ac:inkMkLst>
            <pc:docMk/>
            <pc:sldMk cId="3294294239" sldId="281"/>
            <ac:inkMk id="20" creationId="{5123A3E8-2233-4BEE-99F8-FB6DE3CDCE96}"/>
          </ac:inkMkLst>
        </pc:inkChg>
        <pc:inkChg chg="add del">
          <ac:chgData name="Gaukhar Makhmetova" userId="c48c6da414a48646" providerId="LiveId" clId="{200B6EF6-903E-4443-865C-45DB6A0AD7D1}" dt="2021-05-18T22:28:09.584" v="2895" actId="478"/>
          <ac:inkMkLst>
            <pc:docMk/>
            <pc:sldMk cId="3294294239" sldId="281"/>
            <ac:inkMk id="21" creationId="{7629F296-B54B-49BF-830B-8A3D13088DDA}"/>
          </ac:inkMkLst>
        </pc:inkChg>
        <pc:inkChg chg="add">
          <ac:chgData name="Gaukhar Makhmetova" userId="c48c6da414a48646" providerId="LiveId" clId="{200B6EF6-903E-4443-865C-45DB6A0AD7D1}" dt="2021-05-18T22:23:40.781" v="2837" actId="9405"/>
          <ac:inkMkLst>
            <pc:docMk/>
            <pc:sldMk cId="3294294239" sldId="281"/>
            <ac:inkMk id="28" creationId="{047EC474-A0B1-4364-BF75-39983DD65789}"/>
          </ac:inkMkLst>
        </pc:inkChg>
        <pc:inkChg chg="add del">
          <ac:chgData name="Gaukhar Makhmetova" userId="c48c6da414a48646" providerId="LiveId" clId="{200B6EF6-903E-4443-865C-45DB6A0AD7D1}" dt="2021-05-18T22:23:46.331" v="2839" actId="9405"/>
          <ac:inkMkLst>
            <pc:docMk/>
            <pc:sldMk cId="3294294239" sldId="281"/>
            <ac:inkMk id="29" creationId="{777DE6F0-0994-403D-8060-ECB0A1357C4C}"/>
          </ac:inkMkLst>
        </pc:inkChg>
        <pc:inkChg chg="add del">
          <ac:chgData name="Gaukhar Makhmetova" userId="c48c6da414a48646" providerId="LiveId" clId="{200B6EF6-903E-4443-865C-45DB6A0AD7D1}" dt="2021-05-18T22:24:11.472" v="2845" actId="9405"/>
          <ac:inkMkLst>
            <pc:docMk/>
            <pc:sldMk cId="3294294239" sldId="281"/>
            <ac:inkMk id="30" creationId="{DF4A0890-17F4-4F50-9E14-B34165058915}"/>
          </ac:inkMkLst>
        </pc:inkChg>
        <pc:inkChg chg="add del">
          <ac:chgData name="Gaukhar Makhmetova" userId="c48c6da414a48646" providerId="LiveId" clId="{200B6EF6-903E-4443-865C-45DB6A0AD7D1}" dt="2021-05-18T22:24:19.250" v="2847" actId="9405"/>
          <ac:inkMkLst>
            <pc:docMk/>
            <pc:sldMk cId="3294294239" sldId="281"/>
            <ac:inkMk id="31" creationId="{7D2BA007-A2AB-4B4A-A13C-9B7737E02B24}"/>
          </ac:inkMkLst>
        </pc:inkChg>
        <pc:inkChg chg="add del">
          <ac:chgData name="Gaukhar Makhmetova" userId="c48c6da414a48646" providerId="LiveId" clId="{200B6EF6-903E-4443-865C-45DB6A0AD7D1}" dt="2021-05-18T22:24:26.130" v="2849" actId="9405"/>
          <ac:inkMkLst>
            <pc:docMk/>
            <pc:sldMk cId="3294294239" sldId="281"/>
            <ac:inkMk id="32" creationId="{D1960372-CEB3-449D-B1A6-817221EF5928}"/>
          </ac:inkMkLst>
        </pc:inkChg>
        <pc:inkChg chg="add del">
          <ac:chgData name="Gaukhar Makhmetova" userId="c48c6da414a48646" providerId="LiveId" clId="{200B6EF6-903E-4443-865C-45DB6A0AD7D1}" dt="2021-05-18T22:24:34.867" v="2853" actId="9405"/>
          <ac:inkMkLst>
            <pc:docMk/>
            <pc:sldMk cId="3294294239" sldId="281"/>
            <ac:inkMk id="33" creationId="{BCA44A44-FC94-4FF8-80BC-C23FB7E93976}"/>
          </ac:inkMkLst>
        </pc:inkChg>
        <pc:inkChg chg="add del">
          <ac:chgData name="Gaukhar Makhmetova" userId="c48c6da414a48646" providerId="LiveId" clId="{200B6EF6-903E-4443-865C-45DB6A0AD7D1}" dt="2021-05-18T22:24:34.413" v="2852" actId="9405"/>
          <ac:inkMkLst>
            <pc:docMk/>
            <pc:sldMk cId="3294294239" sldId="281"/>
            <ac:inkMk id="34" creationId="{887C819F-266D-49EE-B266-90434FFE8E9D}"/>
          </ac:inkMkLst>
        </pc:inkChg>
        <pc:inkChg chg="add del">
          <ac:chgData name="Gaukhar Makhmetova" userId="c48c6da414a48646" providerId="LiveId" clId="{200B6EF6-903E-4443-865C-45DB6A0AD7D1}" dt="2021-05-18T22:24:45.082" v="2855" actId="9405"/>
          <ac:inkMkLst>
            <pc:docMk/>
            <pc:sldMk cId="3294294239" sldId="281"/>
            <ac:inkMk id="35" creationId="{D32B3400-076A-4B9A-89A0-A5AE995D1702}"/>
          </ac:inkMkLst>
        </pc:inkChg>
        <pc:inkChg chg="add del">
          <ac:chgData name="Gaukhar Makhmetova" userId="c48c6da414a48646" providerId="LiveId" clId="{200B6EF6-903E-4443-865C-45DB6A0AD7D1}" dt="2021-05-18T22:26:36.854" v="2880" actId="9405"/>
          <ac:inkMkLst>
            <pc:docMk/>
            <pc:sldMk cId="3294294239" sldId="281"/>
            <ac:inkMk id="37" creationId="{30A5D697-8EDC-4F0E-88C7-B848847DC947}"/>
          </ac:inkMkLst>
        </pc:inkChg>
        <pc:inkChg chg="add del">
          <ac:chgData name="Gaukhar Makhmetova" userId="c48c6da414a48646" providerId="LiveId" clId="{200B6EF6-903E-4443-865C-45DB6A0AD7D1}" dt="2021-05-18T22:26:42.999" v="2882" actId="9405"/>
          <ac:inkMkLst>
            <pc:docMk/>
            <pc:sldMk cId="3294294239" sldId="281"/>
            <ac:inkMk id="38" creationId="{4D46632C-AC54-4331-90EF-620CBDD9B52C}"/>
          </ac:inkMkLst>
        </pc:inkChg>
        <pc:inkChg chg="add del">
          <ac:chgData name="Gaukhar Makhmetova" userId="c48c6da414a48646" providerId="LiveId" clId="{200B6EF6-903E-4443-865C-45DB6A0AD7D1}" dt="2021-05-18T22:26:46.709" v="2884" actId="9405"/>
          <ac:inkMkLst>
            <pc:docMk/>
            <pc:sldMk cId="3294294239" sldId="281"/>
            <ac:inkMk id="39" creationId="{2CDB9E72-561C-4DCF-B793-F8E43C5D291C}"/>
          </ac:inkMkLst>
        </pc:inkChg>
        <pc:inkChg chg="add del mod">
          <ac:chgData name="Gaukhar Makhmetova" userId="c48c6da414a48646" providerId="LiveId" clId="{200B6EF6-903E-4443-865C-45DB6A0AD7D1}" dt="2021-05-18T22:28:13.591" v="2897" actId="478"/>
          <ac:inkMkLst>
            <pc:docMk/>
            <pc:sldMk cId="3294294239" sldId="281"/>
            <ac:inkMk id="40" creationId="{531FC352-3C57-4529-B394-FF00DE64141E}"/>
          </ac:inkMkLst>
        </pc:inkChg>
        <pc:inkChg chg="add del mod">
          <ac:chgData name="Gaukhar Makhmetova" userId="c48c6da414a48646" providerId="LiveId" clId="{200B6EF6-903E-4443-865C-45DB6A0AD7D1}" dt="2021-05-18T22:28:17.692" v="2898" actId="478"/>
          <ac:inkMkLst>
            <pc:docMk/>
            <pc:sldMk cId="3294294239" sldId="281"/>
            <ac:inkMk id="42" creationId="{8B55C487-3D7D-4D75-B6E1-8EE107282E12}"/>
          </ac:inkMkLst>
        </pc:inkChg>
        <pc:cxnChg chg="add del">
          <ac:chgData name="Gaukhar Makhmetova" userId="c48c6da414a48646" providerId="LiveId" clId="{200B6EF6-903E-4443-865C-45DB6A0AD7D1}" dt="2021-05-18T22:21:24.487" v="2814" actId="11529"/>
          <ac:cxnSpMkLst>
            <pc:docMk/>
            <pc:sldMk cId="3294294239" sldId="281"/>
            <ac:cxnSpMk id="15" creationId="{15F60886-E05D-4702-AABA-3EA692885A9B}"/>
          </ac:cxnSpMkLst>
        </pc:cxnChg>
        <pc:cxnChg chg="add del mod">
          <ac:chgData name="Gaukhar Makhmetova" userId="c48c6da414a48646" providerId="LiveId" clId="{200B6EF6-903E-4443-865C-45DB6A0AD7D1}" dt="2021-05-18T22:21:46.153" v="2818" actId="11529"/>
          <ac:cxnSpMkLst>
            <pc:docMk/>
            <pc:sldMk cId="3294294239" sldId="281"/>
            <ac:cxnSpMk id="17" creationId="{C75CBDFD-F452-44E2-B742-2E6E2CE862E2}"/>
          </ac:cxnSpMkLst>
        </pc:cxnChg>
        <pc:cxnChg chg="add del">
          <ac:chgData name="Gaukhar Makhmetova" userId="c48c6da414a48646" providerId="LiveId" clId="{200B6EF6-903E-4443-865C-45DB6A0AD7D1}" dt="2021-05-18T22:23:00.622" v="2830" actId="11529"/>
          <ac:cxnSpMkLst>
            <pc:docMk/>
            <pc:sldMk cId="3294294239" sldId="281"/>
            <ac:cxnSpMk id="23" creationId="{200D0B69-A6D3-4751-876F-1F339302AD4C}"/>
          </ac:cxnSpMkLst>
        </pc:cxnChg>
        <pc:cxnChg chg="add del mod">
          <ac:chgData name="Gaukhar Makhmetova" userId="c48c6da414a48646" providerId="LiveId" clId="{200B6EF6-903E-4443-865C-45DB6A0AD7D1}" dt="2021-05-18T22:23:17.516" v="2836" actId="11529"/>
          <ac:cxnSpMkLst>
            <pc:docMk/>
            <pc:sldMk cId="3294294239" sldId="281"/>
            <ac:cxnSpMk id="25" creationId="{832D7A59-71FE-410E-8CFC-BCE010442F99}"/>
          </ac:cxnSpMkLst>
        </pc:cxnChg>
      </pc:sldChg>
      <pc:sldChg chg="addSp delSp modSp new mod setBg">
        <pc:chgData name="Gaukhar Makhmetova" userId="c48c6da414a48646" providerId="LiveId" clId="{200B6EF6-903E-4443-865C-45DB6A0AD7D1}" dt="2021-05-18T22:54:47.271" v="3355" actId="207"/>
        <pc:sldMkLst>
          <pc:docMk/>
          <pc:sldMk cId="3314431597" sldId="282"/>
        </pc:sldMkLst>
        <pc:spChg chg="mod">
          <ac:chgData name="Gaukhar Makhmetova" userId="c48c6da414a48646" providerId="LiveId" clId="{200B6EF6-903E-4443-865C-45DB6A0AD7D1}" dt="2021-05-18T22:54:47.271" v="3355" actId="207"/>
          <ac:spMkLst>
            <pc:docMk/>
            <pc:sldMk cId="3314431597" sldId="282"/>
            <ac:spMk id="2" creationId="{1161B54E-2495-4DA6-AD31-E3B610CDE17D}"/>
          </ac:spMkLst>
        </pc:spChg>
        <pc:spChg chg="del">
          <ac:chgData name="Gaukhar Makhmetova" userId="c48c6da414a48646" providerId="LiveId" clId="{200B6EF6-903E-4443-865C-45DB6A0AD7D1}" dt="2021-05-18T22:08:37.985" v="2688"/>
          <ac:spMkLst>
            <pc:docMk/>
            <pc:sldMk cId="3314431597" sldId="282"/>
            <ac:spMk id="3" creationId="{2B8518C2-A84D-4840-A0A6-7FE38ACB96E0}"/>
          </ac:spMkLst>
        </pc:spChg>
        <pc:spChg chg="add del mod">
          <ac:chgData name="Gaukhar Makhmetova" userId="c48c6da414a48646" providerId="LiveId" clId="{200B6EF6-903E-4443-865C-45DB6A0AD7D1}" dt="2021-05-18T22:08:42.657" v="2689"/>
          <ac:spMkLst>
            <pc:docMk/>
            <pc:sldMk cId="3314431597" sldId="282"/>
            <ac:spMk id="4" creationId="{A202D870-2596-46AB-85EF-0E3F920C1804}"/>
          </ac:spMkLst>
        </pc:spChg>
        <pc:spChg chg="add">
          <ac:chgData name="Gaukhar Makhmetova" userId="c48c6da414a48646" providerId="LiveId" clId="{200B6EF6-903E-4443-865C-45DB6A0AD7D1}" dt="2021-05-18T22:08:46.579" v="2690" actId="26606"/>
          <ac:spMkLst>
            <pc:docMk/>
            <pc:sldMk cId="3314431597" sldId="282"/>
            <ac:spMk id="10" creationId="{5DCB5928-DC7D-4612-9922-441966E15627}"/>
          </ac:spMkLst>
        </pc:spChg>
        <pc:spChg chg="add">
          <ac:chgData name="Gaukhar Makhmetova" userId="c48c6da414a48646" providerId="LiveId" clId="{200B6EF6-903E-4443-865C-45DB6A0AD7D1}" dt="2021-05-18T22:08:46.579" v="2690" actId="26606"/>
          <ac:spMkLst>
            <pc:docMk/>
            <pc:sldMk cId="3314431597" sldId="282"/>
            <ac:spMk id="12" creationId="{682C1161-1736-45EC-99B7-33F3CAE9D517}"/>
          </ac:spMkLst>
        </pc:spChg>
        <pc:spChg chg="add">
          <ac:chgData name="Gaukhar Makhmetova" userId="c48c6da414a48646" providerId="LiveId" clId="{200B6EF6-903E-4443-865C-45DB6A0AD7D1}" dt="2021-05-18T22:08:46.579" v="2690" actId="26606"/>
          <ac:spMkLst>
            <pc:docMk/>
            <pc:sldMk cId="3314431597" sldId="282"/>
            <ac:spMk id="14" creationId="{84D4DDB8-B68F-45B0-9F62-C4279996F672}"/>
          </ac:spMkLst>
        </pc:spChg>
        <pc:spChg chg="add">
          <ac:chgData name="Gaukhar Makhmetova" userId="c48c6da414a48646" providerId="LiveId" clId="{200B6EF6-903E-4443-865C-45DB6A0AD7D1}" dt="2021-05-18T22:08:46.579" v="2690" actId="26606"/>
          <ac:spMkLst>
            <pc:docMk/>
            <pc:sldMk cId="3314431597" sldId="282"/>
            <ac:spMk id="16" creationId="{AF2F604E-43BE-4DC3-B983-E071523364F8}"/>
          </ac:spMkLst>
        </pc:spChg>
        <pc:spChg chg="add">
          <ac:chgData name="Gaukhar Makhmetova" userId="c48c6da414a48646" providerId="LiveId" clId="{200B6EF6-903E-4443-865C-45DB6A0AD7D1}" dt="2021-05-18T22:08:46.579" v="2690" actId="26606"/>
          <ac:spMkLst>
            <pc:docMk/>
            <pc:sldMk cId="3314431597" sldId="282"/>
            <ac:spMk id="18" creationId="{08C9B587-E65E-4B52-B37C-ABEBB6E87928}"/>
          </ac:spMkLst>
        </pc:spChg>
        <pc:picChg chg="add mod">
          <ac:chgData name="Gaukhar Makhmetova" userId="c48c6da414a48646" providerId="LiveId" clId="{200B6EF6-903E-4443-865C-45DB6A0AD7D1}" dt="2021-05-18T22:09:00.612" v="2691" actId="27614"/>
          <ac:picMkLst>
            <pc:docMk/>
            <pc:sldMk cId="3314431597" sldId="282"/>
            <ac:picMk id="5" creationId="{DA58D1A1-3A11-4DF8-B0EE-68FF7D8DEB15}"/>
          </ac:picMkLst>
        </pc:picChg>
      </pc:sldChg>
      <pc:sldChg chg="addSp delSp add del setBg delDesignElem">
        <pc:chgData name="Gaukhar Makhmetova" userId="c48c6da414a48646" providerId="LiveId" clId="{200B6EF6-903E-4443-865C-45DB6A0AD7D1}" dt="2021-05-18T22:15:41.694" v="2728"/>
        <pc:sldMkLst>
          <pc:docMk/>
          <pc:sldMk cId="2388416952" sldId="283"/>
        </pc:sldMkLst>
        <pc:spChg chg="add del">
          <ac:chgData name="Gaukhar Makhmetova" userId="c48c6da414a48646" providerId="LiveId" clId="{200B6EF6-903E-4443-865C-45DB6A0AD7D1}" dt="2021-05-18T22:15:41.694" v="2728"/>
          <ac:spMkLst>
            <pc:docMk/>
            <pc:sldMk cId="2388416952" sldId="283"/>
            <ac:spMk id="51" creationId="{100EDD19-6802-4EC3-95CE-CFFAB042CFD6}"/>
          </ac:spMkLst>
        </pc:spChg>
        <pc:spChg chg="add del">
          <ac:chgData name="Gaukhar Makhmetova" userId="c48c6da414a48646" providerId="LiveId" clId="{200B6EF6-903E-4443-865C-45DB6A0AD7D1}" dt="2021-05-18T22:15:41.694" v="2728"/>
          <ac:spMkLst>
            <pc:docMk/>
            <pc:sldMk cId="2388416952" sldId="283"/>
            <ac:spMk id="53" creationId="{DB17E863-922E-4C26-BD64-E8FD41D28661}"/>
          </ac:spMkLst>
        </pc:spChg>
      </pc:sldChg>
      <pc:sldChg chg="addSp delSp modSp new del mod setBg">
        <pc:chgData name="Gaukhar Makhmetova" userId="c48c6da414a48646" providerId="LiveId" clId="{200B6EF6-903E-4443-865C-45DB6A0AD7D1}" dt="2021-05-18T23:12:00.883" v="3563" actId="47"/>
        <pc:sldMkLst>
          <pc:docMk/>
          <pc:sldMk cId="3341932975" sldId="283"/>
        </pc:sldMkLst>
        <pc:spChg chg="mod">
          <ac:chgData name="Gaukhar Makhmetova" userId="c48c6da414a48646" providerId="LiveId" clId="{200B6EF6-903E-4443-865C-45DB6A0AD7D1}" dt="2021-05-18T23:11:46.165" v="3561" actId="26606"/>
          <ac:spMkLst>
            <pc:docMk/>
            <pc:sldMk cId="3341932975" sldId="283"/>
            <ac:spMk id="2" creationId="{9B8FF398-E716-4C0A-AC5D-C6AAA5827272}"/>
          </ac:spMkLst>
        </pc:spChg>
        <pc:spChg chg="del">
          <ac:chgData name="Gaukhar Makhmetova" userId="c48c6da414a48646" providerId="LiveId" clId="{200B6EF6-903E-4443-865C-45DB6A0AD7D1}" dt="2021-05-18T23:11:43.158" v="3560"/>
          <ac:spMkLst>
            <pc:docMk/>
            <pc:sldMk cId="3341932975" sldId="283"/>
            <ac:spMk id="3" creationId="{F3E36DB4-3E27-4088-AB03-185CEB0D200A}"/>
          </ac:spMkLst>
        </pc:spChg>
        <pc:spChg chg="add">
          <ac:chgData name="Gaukhar Makhmetova" userId="c48c6da414a48646" providerId="LiveId" clId="{200B6EF6-903E-4443-865C-45DB6A0AD7D1}" dt="2021-05-18T23:11:46.165" v="3561" actId="26606"/>
          <ac:spMkLst>
            <pc:docMk/>
            <pc:sldMk cId="3341932975" sldId="283"/>
            <ac:spMk id="9" creationId="{35DB3719-6FDC-4E5D-891D-FF40B7300F64}"/>
          </ac:spMkLst>
        </pc:spChg>
        <pc:spChg chg="add">
          <ac:chgData name="Gaukhar Makhmetova" userId="c48c6da414a48646" providerId="LiveId" clId="{200B6EF6-903E-4443-865C-45DB6A0AD7D1}" dt="2021-05-18T23:11:46.165" v="3561" actId="26606"/>
          <ac:spMkLst>
            <pc:docMk/>
            <pc:sldMk cId="3341932975" sldId="283"/>
            <ac:spMk id="11" creationId="{E0CBAC23-2E3F-4A90-BA59-F8299F6A5439}"/>
          </ac:spMkLst>
        </pc:spChg>
        <pc:graphicFrameChg chg="add mod modGraphic">
          <ac:chgData name="Gaukhar Makhmetova" userId="c48c6da414a48646" providerId="LiveId" clId="{200B6EF6-903E-4443-865C-45DB6A0AD7D1}" dt="2021-05-18T23:11:49.433" v="3562" actId="12385"/>
          <ac:graphicFrameMkLst>
            <pc:docMk/>
            <pc:sldMk cId="3341932975" sldId="283"/>
            <ac:graphicFrameMk id="4" creationId="{1547A227-BBC6-4F87-BC58-26B8C6803F73}"/>
          </ac:graphicFrameMkLst>
        </pc:graphicFrameChg>
      </pc:sldChg>
      <pc:sldChg chg="new del">
        <pc:chgData name="Gaukhar Makhmetova" userId="c48c6da414a48646" providerId="LiveId" clId="{200B6EF6-903E-4443-865C-45DB6A0AD7D1}" dt="2021-05-18T23:11:20.061" v="3531" actId="680"/>
        <pc:sldMkLst>
          <pc:docMk/>
          <pc:sldMk cId="3472042953" sldId="283"/>
        </pc:sldMkLst>
      </pc:sldChg>
      <pc:sldChg chg="addSp delSp modSp add del mod setBg delDesignElem">
        <pc:chgData name="Gaukhar Makhmetova" userId="c48c6da414a48646" providerId="LiveId" clId="{200B6EF6-903E-4443-865C-45DB6A0AD7D1}" dt="2021-05-18T22:15:38.233" v="2725" actId="47"/>
        <pc:sldMkLst>
          <pc:docMk/>
          <pc:sldMk cId="3716269331" sldId="283"/>
        </pc:sldMkLst>
        <pc:spChg chg="add del mod">
          <ac:chgData name="Gaukhar Makhmetova" userId="c48c6da414a48646" providerId="LiveId" clId="{200B6EF6-903E-4443-865C-45DB6A0AD7D1}" dt="2021-05-18T22:15:24.649" v="2724" actId="478"/>
          <ac:spMkLst>
            <pc:docMk/>
            <pc:sldMk cId="3716269331" sldId="283"/>
            <ac:spMk id="3" creationId="{F3BFF143-9435-4107-92DF-6C5D09617A66}"/>
          </ac:spMkLst>
        </pc:spChg>
        <pc:spChg chg="add del">
          <ac:chgData name="Gaukhar Makhmetova" userId="c48c6da414a48646" providerId="LiveId" clId="{200B6EF6-903E-4443-865C-45DB6A0AD7D1}" dt="2021-05-18T22:15:24.649" v="2724" actId="478"/>
          <ac:spMkLst>
            <pc:docMk/>
            <pc:sldMk cId="3716269331" sldId="283"/>
            <ac:spMk id="33" creationId="{24C195AF-33D9-4A00-B325-C0F97136946B}"/>
          </ac:spMkLst>
        </pc:spChg>
        <pc:spChg chg="del">
          <ac:chgData name="Gaukhar Makhmetova" userId="c48c6da414a48646" providerId="LiveId" clId="{200B6EF6-903E-4443-865C-45DB6A0AD7D1}" dt="2021-05-18T22:15:18.690" v="2722"/>
          <ac:spMkLst>
            <pc:docMk/>
            <pc:sldMk cId="3716269331" sldId="283"/>
            <ac:spMk id="51" creationId="{100EDD19-6802-4EC3-95CE-CFFAB042CFD6}"/>
          </ac:spMkLst>
        </pc:spChg>
        <pc:spChg chg="del">
          <ac:chgData name="Gaukhar Makhmetova" userId="c48c6da414a48646" providerId="LiveId" clId="{200B6EF6-903E-4443-865C-45DB6A0AD7D1}" dt="2021-05-18T22:15:18.690" v="2722"/>
          <ac:spMkLst>
            <pc:docMk/>
            <pc:sldMk cId="3716269331" sldId="283"/>
            <ac:spMk id="53" creationId="{DB17E863-922E-4C26-BD64-E8FD41D28661}"/>
          </ac:spMkLst>
        </pc:spChg>
      </pc:sldChg>
    </pc:docChg>
  </pc:docChgLst>
  <pc:docChgLst>
    <pc:chgData name="Gaukhar Makhmetova" userId="c48c6da414a48646" providerId="LiveId" clId="{7E11588A-B068-48FE-87F3-FA94D1410DC0}"/>
    <pc:docChg chg="undo custSel addSld delSld modSld">
      <pc:chgData name="Gaukhar Makhmetova" userId="c48c6da414a48646" providerId="LiveId" clId="{7E11588A-B068-48FE-87F3-FA94D1410DC0}" dt="2021-04-06T22:22:18.458" v="1100" actId="26606"/>
      <pc:docMkLst>
        <pc:docMk/>
      </pc:docMkLst>
      <pc:sldChg chg="addSp modSp new mod setBg">
        <pc:chgData name="Gaukhar Makhmetova" userId="c48c6da414a48646" providerId="LiveId" clId="{7E11588A-B068-48FE-87F3-FA94D1410DC0}" dt="2021-04-06T21:42:24.715" v="601" actId="26606"/>
        <pc:sldMkLst>
          <pc:docMk/>
          <pc:sldMk cId="2692484020" sldId="256"/>
        </pc:sldMkLst>
        <pc:spChg chg="mod">
          <ac:chgData name="Gaukhar Makhmetova" userId="c48c6da414a48646" providerId="LiveId" clId="{7E11588A-B068-48FE-87F3-FA94D1410DC0}" dt="2021-04-06T21:42:24.715" v="601" actId="26606"/>
          <ac:spMkLst>
            <pc:docMk/>
            <pc:sldMk cId="2692484020" sldId="256"/>
            <ac:spMk id="2" creationId="{0224C5B9-400A-4ECE-A76E-62E036F7335B}"/>
          </ac:spMkLst>
        </pc:spChg>
        <pc:spChg chg="mod">
          <ac:chgData name="Gaukhar Makhmetova" userId="c48c6da414a48646" providerId="LiveId" clId="{7E11588A-B068-48FE-87F3-FA94D1410DC0}" dt="2021-04-06T21:42:24.715" v="601" actId="26606"/>
          <ac:spMkLst>
            <pc:docMk/>
            <pc:sldMk cId="2692484020" sldId="256"/>
            <ac:spMk id="3" creationId="{7EA6D419-F0AB-478A-A58A-ED1C4C7AE934}"/>
          </ac:spMkLst>
        </pc:spChg>
        <pc:spChg chg="add">
          <ac:chgData name="Gaukhar Makhmetova" userId="c48c6da414a48646" providerId="LiveId" clId="{7E11588A-B068-48FE-87F3-FA94D1410DC0}" dt="2021-04-06T21:42:24.715" v="601" actId="26606"/>
          <ac:spMkLst>
            <pc:docMk/>
            <pc:sldMk cId="2692484020" sldId="256"/>
            <ac:spMk id="8" creationId="{A8DB9CD9-59B1-4D73-BC4C-98796A48EF9B}"/>
          </ac:spMkLst>
        </pc:spChg>
        <pc:spChg chg="add">
          <ac:chgData name="Gaukhar Makhmetova" userId="c48c6da414a48646" providerId="LiveId" clId="{7E11588A-B068-48FE-87F3-FA94D1410DC0}" dt="2021-04-06T21:42:24.715" v="601" actId="26606"/>
          <ac:spMkLst>
            <pc:docMk/>
            <pc:sldMk cId="2692484020" sldId="256"/>
            <ac:spMk id="10" creationId="{8874A6A9-41FF-4E33-AFA8-F9F81436A59E}"/>
          </ac:spMkLst>
        </pc:spChg>
        <pc:grpChg chg="add">
          <ac:chgData name="Gaukhar Makhmetova" userId="c48c6da414a48646" providerId="LiveId" clId="{7E11588A-B068-48FE-87F3-FA94D1410DC0}" dt="2021-04-06T21:42:24.715" v="601" actId="26606"/>
          <ac:grpSpMkLst>
            <pc:docMk/>
            <pc:sldMk cId="2692484020" sldId="256"/>
            <ac:grpSpMk id="12" creationId="{721D730E-1F97-4071-B143-B05E6D2599BC}"/>
          </ac:grpSpMkLst>
        </pc:grpChg>
      </pc:sldChg>
      <pc:sldChg chg="addSp delSp modSp new del mod setBg">
        <pc:chgData name="Gaukhar Makhmetova" userId="c48c6da414a48646" providerId="LiveId" clId="{7E11588A-B068-48FE-87F3-FA94D1410DC0}" dt="2021-04-06T21:46:37.537" v="659" actId="47"/>
        <pc:sldMkLst>
          <pc:docMk/>
          <pc:sldMk cId="4064082341" sldId="257"/>
        </pc:sldMkLst>
        <pc:spChg chg="del mod">
          <ac:chgData name="Gaukhar Makhmetova" userId="c48c6da414a48646" providerId="LiveId" clId="{7E11588A-B068-48FE-87F3-FA94D1410DC0}" dt="2021-04-06T21:46:18.359" v="653" actId="21"/>
          <ac:spMkLst>
            <pc:docMk/>
            <pc:sldMk cId="4064082341" sldId="257"/>
            <ac:spMk id="2" creationId="{6100E047-8B78-4C4E-A3AB-954E59FF9184}"/>
          </ac:spMkLst>
        </pc:spChg>
        <pc:spChg chg="del mod">
          <ac:chgData name="Gaukhar Makhmetova" userId="c48c6da414a48646" providerId="LiveId" clId="{7E11588A-B068-48FE-87F3-FA94D1410DC0}" dt="2021-04-06T21:42:39.424" v="602" actId="21"/>
          <ac:spMkLst>
            <pc:docMk/>
            <pc:sldMk cId="4064082341" sldId="257"/>
            <ac:spMk id="3" creationId="{B065E5E0-A6D0-477C-8834-25A1A184AE10}"/>
          </ac:spMkLst>
        </pc:spChg>
        <pc:spChg chg="add del mo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7" creationId="{672FE18C-6980-41F4-BE86-928F80142575}"/>
          </ac:spMkLst>
        </pc:spChg>
        <pc:spChg chg="add del mod">
          <ac:chgData name="Gaukhar Makhmetova" userId="c48c6da414a48646" providerId="LiveId" clId="{7E11588A-B068-48FE-87F3-FA94D1410DC0}" dt="2021-04-06T21:46:18.359" v="653" actId="21"/>
          <ac:spMkLst>
            <pc:docMk/>
            <pc:sldMk cId="4064082341" sldId="257"/>
            <ac:spMk id="9" creationId="{58F6EF8B-CB52-4E6A-8BAA-1ADBF96713CC}"/>
          </ac:spMkLst>
        </pc:spChg>
        <pc:spChg chg="add mod">
          <ac:chgData name="Gaukhar Makhmetova" userId="c48c6da414a48646" providerId="LiveId" clId="{7E11588A-B068-48FE-87F3-FA94D1410DC0}" dt="2021-04-06T21:46:18.359" v="653" actId="21"/>
          <ac:spMkLst>
            <pc:docMk/>
            <pc:sldMk cId="4064082341" sldId="257"/>
            <ac:spMk id="11" creationId="{E0069B8A-846E-49C2-826F-33A950799D74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12" creationId="{F3060C83-F051-4F0E-ABAD-AA0DFC48B218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14" creationId="{83C98ABE-055B-441F-B07E-44F97F083C39}"/>
          </ac:spMkLst>
        </pc:spChg>
        <pc:spChg chg="add del mod">
          <ac:chgData name="Gaukhar Makhmetova" userId="c48c6da414a48646" providerId="LiveId" clId="{7E11588A-B068-48FE-87F3-FA94D1410DC0}" dt="2021-04-06T21:44:45.111" v="641" actId="21"/>
          <ac:spMkLst>
            <pc:docMk/>
            <pc:sldMk cId="4064082341" sldId="257"/>
            <ac:spMk id="15" creationId="{8C84F97E-69E0-4A1A-972D-65F913991B16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16" creationId="{29FDB030-9B49-4CED-8CCD-4D99382388AC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18" creationId="{3783CA14-24A1-485C-8B30-D6A5D87987AD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20" creationId="{9A97C86A-04D6-40F7-AE84-31AB43E6A846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22" creationId="{FF9F2414-84E8-453E-B1F3-389FDE8192D9}"/>
          </ac:spMkLst>
        </pc:spChg>
        <pc:spChg chg="add">
          <ac:chgData name="Gaukhar Makhmetova" userId="c48c6da414a48646" providerId="LiveId" clId="{7E11588A-B068-48FE-87F3-FA94D1410DC0}" dt="2021-04-06T21:42:51.591" v="603" actId="26606"/>
          <ac:spMkLst>
            <pc:docMk/>
            <pc:sldMk cId="4064082341" sldId="257"/>
            <ac:spMk id="24" creationId="{3ECA69A1-7536-43AC-85EF-C7106179F5ED}"/>
          </ac:spMkLst>
        </pc:spChg>
        <pc:graphicFrameChg chg="add del mod modGraphic">
          <ac:chgData name="Gaukhar Makhmetova" userId="c48c6da414a48646" providerId="LiveId" clId="{7E11588A-B068-48FE-87F3-FA94D1410DC0}" dt="2021-04-06T21:35:16.808" v="388" actId="478"/>
          <ac:graphicFrameMkLst>
            <pc:docMk/>
            <pc:sldMk cId="4064082341" sldId="257"/>
            <ac:graphicFrameMk id="4" creationId="{F0E859FC-3697-4D51-90EB-28995318B088}"/>
          </ac:graphicFrameMkLst>
        </pc:graphicFrameChg>
        <pc:graphicFrameChg chg="add del mod modGraphic">
          <ac:chgData name="Gaukhar Makhmetova" userId="c48c6da414a48646" providerId="LiveId" clId="{7E11588A-B068-48FE-87F3-FA94D1410DC0}" dt="2021-04-06T21:46:18.359" v="653" actId="21"/>
          <ac:graphicFrameMkLst>
            <pc:docMk/>
            <pc:sldMk cId="4064082341" sldId="257"/>
            <ac:graphicFrameMk id="5" creationId="{15D38FBD-F34D-4EAA-A328-226588122AB3}"/>
          </ac:graphicFrameMkLst>
        </pc:graphicFrameChg>
      </pc:sldChg>
      <pc:sldChg chg="addSp delSp modSp new mod setBg">
        <pc:chgData name="Gaukhar Makhmetova" userId="c48c6da414a48646" providerId="LiveId" clId="{7E11588A-B068-48FE-87F3-FA94D1410DC0}" dt="2021-04-06T21:50:58.941" v="714" actId="12100"/>
        <pc:sldMkLst>
          <pc:docMk/>
          <pc:sldMk cId="3150603306" sldId="258"/>
        </pc:sldMkLst>
        <pc:spChg chg="del mod">
          <ac:chgData name="Gaukhar Makhmetova" userId="c48c6da414a48646" providerId="LiveId" clId="{7E11588A-B068-48FE-87F3-FA94D1410DC0}" dt="2021-04-06T21:45:45.789" v="647" actId="21"/>
          <ac:spMkLst>
            <pc:docMk/>
            <pc:sldMk cId="3150603306" sldId="258"/>
            <ac:spMk id="2" creationId="{F957BB40-D3EC-4DF8-BBE8-E9858D85A4D4}"/>
          </ac:spMkLst>
        </pc:spChg>
        <pc:spChg chg="del mod">
          <ac:chgData name="Gaukhar Makhmetova" userId="c48c6da414a48646" providerId="LiveId" clId="{7E11588A-B068-48FE-87F3-FA94D1410DC0}" dt="2021-04-06T21:45:45.789" v="647" actId="21"/>
          <ac:spMkLst>
            <pc:docMk/>
            <pc:sldMk cId="3150603306" sldId="258"/>
            <ac:spMk id="3" creationId="{E9BE2C3A-7DDB-4A74-9D63-E6640FEAF7A9}"/>
          </ac:spMkLst>
        </pc:spChg>
        <pc:spChg chg="add del mod">
          <ac:chgData name="Gaukhar Makhmetova" userId="c48c6da414a48646" providerId="LiveId" clId="{7E11588A-B068-48FE-87F3-FA94D1410DC0}" dt="2021-04-06T21:46:09.614" v="652" actId="478"/>
          <ac:spMkLst>
            <pc:docMk/>
            <pc:sldMk cId="3150603306" sldId="258"/>
            <ac:spMk id="5" creationId="{B8A14B34-7F63-4C01-8313-893BFA2AF2C2}"/>
          </ac:spMkLst>
        </pc:spChg>
        <pc:spChg chg="add del mod">
          <ac:chgData name="Gaukhar Makhmetova" userId="c48c6da414a48646" providerId="LiveId" clId="{7E11588A-B068-48FE-87F3-FA94D1410DC0}" dt="2021-04-06T21:46:09.614" v="652" actId="478"/>
          <ac:spMkLst>
            <pc:docMk/>
            <pc:sldMk cId="3150603306" sldId="258"/>
            <ac:spMk id="7" creationId="{B6FA2313-5332-4CFF-B21A-BDFAB850F681}"/>
          </ac:spMkLst>
        </pc:spChg>
        <pc:spChg chg="add del">
          <ac:chgData name="Gaukhar Makhmetova" userId="c48c6da414a48646" providerId="LiveId" clId="{7E11588A-B068-48FE-87F3-FA94D1410DC0}" dt="2021-04-06T21:45:08.917" v="642" actId="26606"/>
          <ac:spMkLst>
            <pc:docMk/>
            <pc:sldMk cId="3150603306" sldId="258"/>
            <ac:spMk id="8" creationId="{4BC99CB9-DDAD-44A2-8A1C-E3AF4E72DF5C}"/>
          </ac:spMkLst>
        </pc:spChg>
        <pc:spChg chg="add del">
          <ac:chgData name="Gaukhar Makhmetova" userId="c48c6da414a48646" providerId="LiveId" clId="{7E11588A-B068-48FE-87F3-FA94D1410DC0}" dt="2021-04-06T21:45:08.917" v="642" actId="26606"/>
          <ac:spMkLst>
            <pc:docMk/>
            <pc:sldMk cId="3150603306" sldId="258"/>
            <ac:spMk id="10" creationId="{1561AEE4-4E38-4BAC-976D-E0DE523FC5D1}"/>
          </ac:spMkLst>
        </pc:spChg>
        <pc:spChg chg="add del mod">
          <ac:chgData name="Gaukhar Makhmetova" userId="c48c6da414a48646" providerId="LiveId" clId="{7E11588A-B068-48FE-87F3-FA94D1410DC0}" dt="2021-04-06T21:46:25.947" v="656" actId="478"/>
          <ac:spMkLst>
            <pc:docMk/>
            <pc:sldMk cId="3150603306" sldId="258"/>
            <ac:spMk id="11" creationId="{BD75FAA8-354C-4512-8D38-D882847D6F44}"/>
          </ac:spMkLst>
        </pc:spChg>
        <pc:spChg chg="add">
          <ac:chgData name="Gaukhar Makhmetova" userId="c48c6da414a48646" providerId="LiveId" clId="{7E11588A-B068-48FE-87F3-FA94D1410DC0}" dt="2021-04-06T21:45:08.917" v="642" actId="26606"/>
          <ac:spMkLst>
            <pc:docMk/>
            <pc:sldMk cId="3150603306" sldId="258"/>
            <ac:spMk id="24" creationId="{4BC99CB9-DDAD-44A2-8A1C-E3AF4E72DF5C}"/>
          </ac:spMkLst>
        </pc:spChg>
        <pc:spChg chg="add">
          <ac:chgData name="Gaukhar Makhmetova" userId="c48c6da414a48646" providerId="LiveId" clId="{7E11588A-B068-48FE-87F3-FA94D1410DC0}" dt="2021-04-06T21:45:08.917" v="642" actId="26606"/>
          <ac:spMkLst>
            <pc:docMk/>
            <pc:sldMk cId="3150603306" sldId="258"/>
            <ac:spMk id="26" creationId="{64053CBF-3932-45FF-8285-EE5146085F3A}"/>
          </ac:spMkLst>
        </pc:spChg>
        <pc:spChg chg="add mod">
          <ac:chgData name="Gaukhar Makhmetova" userId="c48c6da414a48646" providerId="LiveId" clId="{7E11588A-B068-48FE-87F3-FA94D1410DC0}" dt="2021-04-06T21:46:35.179" v="658" actId="1076"/>
          <ac:spMkLst>
            <pc:docMk/>
            <pc:sldMk cId="3150603306" sldId="258"/>
            <ac:spMk id="27" creationId="{A7808219-588D-4B5F-B7DB-C8236FC943F4}"/>
          </ac:spMkLst>
        </pc:spChg>
        <pc:spChg chg="add del mod">
          <ac:chgData name="Gaukhar Makhmetova" userId="c48c6da414a48646" providerId="LiveId" clId="{7E11588A-B068-48FE-87F3-FA94D1410DC0}" dt="2021-04-06T21:46:25.947" v="656" actId="478"/>
          <ac:spMkLst>
            <pc:docMk/>
            <pc:sldMk cId="3150603306" sldId="258"/>
            <ac:spMk id="33" creationId="{24C195AF-33D9-4A00-B325-C0F97136946B}"/>
          </ac:spMkLst>
        </pc:spChg>
        <pc:spChg chg="add del mod">
          <ac:chgData name="Gaukhar Makhmetova" userId="c48c6da414a48646" providerId="LiveId" clId="{7E11588A-B068-48FE-87F3-FA94D1410DC0}" dt="2021-04-06T21:46:28.937" v="657" actId="478"/>
          <ac:spMkLst>
            <pc:docMk/>
            <pc:sldMk cId="3150603306" sldId="258"/>
            <ac:spMk id="40" creationId="{B940F776-F40C-4F30-A286-9C860D3A595A}"/>
          </ac:spMkLst>
        </pc:spChg>
        <pc:grpChg chg="add del">
          <ac:chgData name="Gaukhar Makhmetova" userId="c48c6da414a48646" providerId="LiveId" clId="{7E11588A-B068-48FE-87F3-FA94D1410DC0}" dt="2021-04-06T21:45:08.917" v="642" actId="26606"/>
          <ac:grpSpMkLst>
            <pc:docMk/>
            <pc:sldMk cId="3150603306" sldId="258"/>
            <ac:grpSpMk id="12" creationId="{F0BC676B-D19A-44DB-910A-0C0E6D433979}"/>
          </ac:grpSpMkLst>
        </pc:grpChg>
        <pc:grpChg chg="add">
          <ac:chgData name="Gaukhar Makhmetova" userId="c48c6da414a48646" providerId="LiveId" clId="{7E11588A-B068-48FE-87F3-FA94D1410DC0}" dt="2021-04-06T21:45:08.917" v="642" actId="26606"/>
          <ac:grpSpMkLst>
            <pc:docMk/>
            <pc:sldMk cId="3150603306" sldId="258"/>
            <ac:grpSpMk id="28" creationId="{2E751C04-BEA6-446B-A678-9C74819EBD4C}"/>
          </ac:grpSpMkLst>
        </pc:grpChg>
        <pc:grpChg chg="add">
          <ac:chgData name="Gaukhar Makhmetova" userId="c48c6da414a48646" providerId="LiveId" clId="{7E11588A-B068-48FE-87F3-FA94D1410DC0}" dt="2021-04-06T21:45:08.917" v="642" actId="26606"/>
          <ac:grpSpMkLst>
            <pc:docMk/>
            <pc:sldMk cId="3150603306" sldId="258"/>
            <ac:grpSpMk id="34" creationId="{B63ACBA3-DEFD-4C6D-BBA0-64468FA99C2D}"/>
          </ac:grpSpMkLst>
        </pc:grpChg>
        <pc:graphicFrameChg chg="add del mod">
          <ac:chgData name="Gaukhar Makhmetova" userId="c48c6da414a48646" providerId="LiveId" clId="{7E11588A-B068-48FE-87F3-FA94D1410DC0}" dt="2021-04-06T21:50:58.941" v="714" actId="12100"/>
          <ac:graphicFrameMkLst>
            <pc:docMk/>
            <pc:sldMk cId="3150603306" sldId="258"/>
            <ac:graphicFrameMk id="39" creationId="{DBF17C82-62C9-4D1C-AFCB-D09FAFB47DB3}"/>
          </ac:graphicFrameMkLst>
        </pc:graphicFrameChg>
      </pc:sldChg>
      <pc:sldChg chg="addSp delSp modSp new mod setBg">
        <pc:chgData name="Gaukhar Makhmetova" userId="c48c6da414a48646" providerId="LiveId" clId="{7E11588A-B068-48FE-87F3-FA94D1410DC0}" dt="2021-04-06T22:21:08.809" v="1098" actId="1076"/>
        <pc:sldMkLst>
          <pc:docMk/>
          <pc:sldMk cId="1664395036" sldId="259"/>
        </pc:sldMkLst>
        <pc:spChg chg="del mod">
          <ac:chgData name="Gaukhar Makhmetova" userId="c48c6da414a48646" providerId="LiveId" clId="{7E11588A-B068-48FE-87F3-FA94D1410DC0}" dt="2021-04-06T21:45:53.860" v="649" actId="478"/>
          <ac:spMkLst>
            <pc:docMk/>
            <pc:sldMk cId="1664395036" sldId="259"/>
            <ac:spMk id="2" creationId="{F6137835-94C5-4B19-B293-07AE0993B406}"/>
          </ac:spMkLst>
        </pc:spChg>
        <pc:spChg chg="del mod">
          <ac:chgData name="Gaukhar Makhmetova" userId="c48c6da414a48646" providerId="LiveId" clId="{7E11588A-B068-48FE-87F3-FA94D1410DC0}" dt="2021-04-06T21:45:57.978" v="650" actId="478"/>
          <ac:spMkLst>
            <pc:docMk/>
            <pc:sldMk cId="1664395036" sldId="259"/>
            <ac:spMk id="3" creationId="{02FB7B04-5F57-480A-B944-6EAB864A4758}"/>
          </ac:spMkLst>
        </pc:spChg>
        <pc:spChg chg="add mod">
          <ac:chgData name="Gaukhar Makhmetova" userId="c48c6da414a48646" providerId="LiveId" clId="{7E11588A-B068-48FE-87F3-FA94D1410DC0}" dt="2021-04-06T21:46:43.263" v="660" actId="26606"/>
          <ac:spMkLst>
            <pc:docMk/>
            <pc:sldMk cId="1664395036" sldId="259"/>
            <ac:spMk id="4" creationId="{888E5A2C-9EAD-445F-8345-CA1EF5B12EBE}"/>
          </ac:spMkLst>
        </pc:spChg>
        <pc:spChg chg="add mod">
          <ac:chgData name="Gaukhar Makhmetova" userId="c48c6da414a48646" providerId="LiveId" clId="{7E11588A-B068-48FE-87F3-FA94D1410DC0}" dt="2021-04-06T22:21:08.809" v="1098" actId="1076"/>
          <ac:spMkLst>
            <pc:docMk/>
            <pc:sldMk cId="1664395036" sldId="259"/>
            <ac:spMk id="5" creationId="{1A3DDC17-A3C2-4A0E-9553-27C58F7F171F}"/>
          </ac:spMkLst>
        </pc:spChg>
        <pc:spChg chg="add del mod">
          <ac:chgData name="Gaukhar Makhmetova" userId="c48c6da414a48646" providerId="LiveId" clId="{7E11588A-B068-48FE-87F3-FA94D1410DC0}" dt="2021-04-06T21:45:57.978" v="650" actId="478"/>
          <ac:spMkLst>
            <pc:docMk/>
            <pc:sldMk cId="1664395036" sldId="259"/>
            <ac:spMk id="7" creationId="{64C8BA27-10E3-4EB4-BDC0-C651A5F5AFA6}"/>
          </ac:spMkLst>
        </pc:spChg>
        <pc:spChg chg="add">
          <ac:chgData name="Gaukhar Makhmetova" userId="c48c6da414a48646" providerId="LiveId" clId="{7E11588A-B068-48FE-87F3-FA94D1410DC0}" dt="2021-04-06T21:46:43.263" v="660" actId="26606"/>
          <ac:spMkLst>
            <pc:docMk/>
            <pc:sldMk cId="1664395036" sldId="259"/>
            <ac:spMk id="10" creationId="{4BC99CB9-DDAD-44A2-8A1C-E3AF4E72DF5C}"/>
          </ac:spMkLst>
        </pc:spChg>
        <pc:spChg chg="add">
          <ac:chgData name="Gaukhar Makhmetova" userId="c48c6da414a48646" providerId="LiveId" clId="{7E11588A-B068-48FE-87F3-FA94D1410DC0}" dt="2021-04-06T21:46:43.263" v="660" actId="26606"/>
          <ac:spMkLst>
            <pc:docMk/>
            <pc:sldMk cId="1664395036" sldId="259"/>
            <ac:spMk id="12" creationId="{1561AEE4-4E38-4BAC-976D-E0DE523FC5D1}"/>
          </ac:spMkLst>
        </pc:spChg>
        <pc:grpChg chg="add">
          <ac:chgData name="Gaukhar Makhmetova" userId="c48c6da414a48646" providerId="LiveId" clId="{7E11588A-B068-48FE-87F3-FA94D1410DC0}" dt="2021-04-06T21:46:43.263" v="660" actId="26606"/>
          <ac:grpSpMkLst>
            <pc:docMk/>
            <pc:sldMk cId="1664395036" sldId="259"/>
            <ac:grpSpMk id="14" creationId="{F0BC676B-D19A-44DB-910A-0C0E6D433979}"/>
          </ac:grpSpMkLst>
        </pc:grpChg>
      </pc:sldChg>
      <pc:sldChg chg="addSp delSp modSp new mod setBg">
        <pc:chgData name="Gaukhar Makhmetova" userId="c48c6da414a48646" providerId="LiveId" clId="{7E11588A-B068-48FE-87F3-FA94D1410DC0}" dt="2021-04-06T22:22:18.458" v="1100" actId="26606"/>
        <pc:sldMkLst>
          <pc:docMk/>
          <pc:sldMk cId="1136026275" sldId="260"/>
        </pc:sldMkLst>
        <pc:spChg chg="mod">
          <ac:chgData name="Gaukhar Makhmetova" userId="c48c6da414a48646" providerId="LiveId" clId="{7E11588A-B068-48FE-87F3-FA94D1410DC0}" dt="2021-04-06T22:10:43.721" v="1066" actId="26606"/>
          <ac:spMkLst>
            <pc:docMk/>
            <pc:sldMk cId="1136026275" sldId="260"/>
            <ac:spMk id="2" creationId="{307AF345-F7C2-4506-8AB3-CBAE83096508}"/>
          </ac:spMkLst>
        </pc:spChg>
        <pc:spChg chg="del mod">
          <ac:chgData name="Gaukhar Makhmetova" userId="c48c6da414a48646" providerId="LiveId" clId="{7E11588A-B068-48FE-87F3-FA94D1410DC0}" dt="2021-04-06T22:10:27.696" v="1065" actId="26606"/>
          <ac:spMkLst>
            <pc:docMk/>
            <pc:sldMk cId="1136026275" sldId="260"/>
            <ac:spMk id="3" creationId="{AFE7A502-B064-4611-9137-147C28236289}"/>
          </ac:spMkLst>
        </pc:spChg>
        <pc:spChg chg="add del">
          <ac:chgData name="Gaukhar Makhmetova" userId="c48c6da414a48646" providerId="LiveId" clId="{7E11588A-B068-48FE-87F3-FA94D1410DC0}" dt="2021-04-06T22:10:43.721" v="1066" actId="26606"/>
          <ac:spMkLst>
            <pc:docMk/>
            <pc:sldMk cId="1136026275" sldId="260"/>
            <ac:spMk id="9" creationId="{6C4028FD-8BAA-4A19-BFDE-594D991B7552}"/>
          </ac:spMkLst>
        </pc:spChg>
        <pc:spChg chg="add del">
          <ac:chgData name="Gaukhar Makhmetova" userId="c48c6da414a48646" providerId="LiveId" clId="{7E11588A-B068-48FE-87F3-FA94D1410DC0}" dt="2021-04-06T22:10:51.413" v="1067" actId="26606"/>
          <ac:spMkLst>
            <pc:docMk/>
            <pc:sldMk cId="1136026275" sldId="260"/>
            <ac:spMk id="14" creationId="{2E442304-DDBD-4F7B-8017-36BCC863FB40}"/>
          </ac:spMkLst>
        </pc:spChg>
        <pc:spChg chg="add del">
          <ac:chgData name="Gaukhar Makhmetova" userId="c48c6da414a48646" providerId="LiveId" clId="{7E11588A-B068-48FE-87F3-FA94D1410DC0}" dt="2021-04-06T22:10:51.413" v="1067" actId="26606"/>
          <ac:spMkLst>
            <pc:docMk/>
            <pc:sldMk cId="1136026275" sldId="260"/>
            <ac:spMk id="16" creationId="{5E107275-3853-46FD-A241-DE4355A42675}"/>
          </ac:spMkLst>
        </pc:spChg>
        <pc:spChg chg="add del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21" creationId="{2E442304-DDBD-4F7B-8017-36BCC863FB40}"/>
          </ac:spMkLst>
        </pc:spChg>
        <pc:spChg chg="add del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23" creationId="{5E107275-3853-46FD-A241-DE4355A42675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28" creationId="{F3060C83-F051-4F0E-ABAD-AA0DFC48B218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30" creationId="{83C98ABE-055B-441F-B07E-44F97F083C39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32" creationId="{29FDB030-9B49-4CED-8CCD-4D99382388AC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34" creationId="{3783CA14-24A1-485C-8B30-D6A5D87987AD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36" creationId="{9A97C86A-04D6-40F7-AE84-31AB43E6A846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38" creationId="{FF9F2414-84E8-453E-B1F3-389FDE8192D9}"/>
          </ac:spMkLst>
        </pc:spChg>
        <pc:spChg chg="add">
          <ac:chgData name="Gaukhar Makhmetova" userId="c48c6da414a48646" providerId="LiveId" clId="{7E11588A-B068-48FE-87F3-FA94D1410DC0}" dt="2021-04-06T22:22:18.458" v="1100" actId="26606"/>
          <ac:spMkLst>
            <pc:docMk/>
            <pc:sldMk cId="1136026275" sldId="260"/>
            <ac:spMk id="40" creationId="{3ECA69A1-7536-43AC-85EF-C7106179F5ED}"/>
          </ac:spMkLst>
        </pc:spChg>
        <pc:graphicFrameChg chg="add mod modGraphic">
          <ac:chgData name="Gaukhar Makhmetova" userId="c48c6da414a48646" providerId="LiveId" clId="{7E11588A-B068-48FE-87F3-FA94D1410DC0}" dt="2021-04-06T22:11:11.946" v="1069" actId="26606"/>
          <ac:graphicFrameMkLst>
            <pc:docMk/>
            <pc:sldMk cId="1136026275" sldId="260"/>
            <ac:graphicFrameMk id="5" creationId="{89DC0C6A-AEC2-42F5-943E-C6B903D6F09D}"/>
          </ac:graphicFrameMkLst>
        </pc:graphicFrameChg>
      </pc:sldChg>
      <pc:sldChg chg="addSp delSp modSp new mod setBg">
        <pc:chgData name="Gaukhar Makhmetova" userId="c48c6da414a48646" providerId="LiveId" clId="{7E11588A-B068-48FE-87F3-FA94D1410DC0}" dt="2021-04-06T22:22:07.797" v="1099" actId="26606"/>
        <pc:sldMkLst>
          <pc:docMk/>
          <pc:sldMk cId="3433828485" sldId="261"/>
        </pc:sldMkLst>
        <pc:spChg chg="mod">
          <ac:chgData name="Gaukhar Makhmetova" userId="c48c6da414a48646" providerId="LiveId" clId="{7E11588A-B068-48FE-87F3-FA94D1410DC0}" dt="2021-04-06T22:07:31.870" v="1061" actId="26606"/>
          <ac:spMkLst>
            <pc:docMk/>
            <pc:sldMk cId="3433828485" sldId="261"/>
            <ac:spMk id="2" creationId="{430CC4D5-DF6B-4AF9-B493-9DF35046CDA4}"/>
          </ac:spMkLst>
        </pc:spChg>
        <pc:spChg chg="del mod">
          <ac:chgData name="Gaukhar Makhmetova" userId="c48c6da414a48646" providerId="LiveId" clId="{7E11588A-B068-48FE-87F3-FA94D1410DC0}" dt="2021-04-06T21:52:37.505" v="718" actId="478"/>
          <ac:spMkLst>
            <pc:docMk/>
            <pc:sldMk cId="3433828485" sldId="261"/>
            <ac:spMk id="3" creationId="{593E34CF-33C1-4306-8CCE-1078379D1E6A}"/>
          </ac:spMkLst>
        </pc:spChg>
        <pc:spChg chg="add del mod">
          <ac:chgData name="Gaukhar Makhmetova" userId="c48c6da414a48646" providerId="LiveId" clId="{7E11588A-B068-48FE-87F3-FA94D1410DC0}" dt="2021-04-06T21:52:57.334" v="719" actId="1032"/>
          <ac:spMkLst>
            <pc:docMk/>
            <pc:sldMk cId="3433828485" sldId="261"/>
            <ac:spMk id="5" creationId="{EB8D3CD8-8C5E-4459-B835-4F90C824DAA3}"/>
          </ac:spMkLst>
        </pc:spChg>
        <pc:spChg chg="add del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11" creationId="{6C4028FD-8BAA-4A19-BFDE-594D991B7552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16" creationId="{F3060C83-F051-4F0E-ABAD-AA0DFC48B218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18" creationId="{83C98ABE-055B-441F-B07E-44F97F083C39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20" creationId="{29FDB030-9B49-4CED-8CCD-4D99382388AC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22" creationId="{3783CA14-24A1-485C-8B30-D6A5D87987AD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24" creationId="{9A97C86A-04D6-40F7-AE84-31AB43E6A846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26" creationId="{FF9F2414-84E8-453E-B1F3-389FDE8192D9}"/>
          </ac:spMkLst>
        </pc:spChg>
        <pc:spChg chg="add">
          <ac:chgData name="Gaukhar Makhmetova" userId="c48c6da414a48646" providerId="LiveId" clId="{7E11588A-B068-48FE-87F3-FA94D1410DC0}" dt="2021-04-06T22:22:07.797" v="1099" actId="26606"/>
          <ac:spMkLst>
            <pc:docMk/>
            <pc:sldMk cId="3433828485" sldId="261"/>
            <ac:spMk id="28" creationId="{3ECA69A1-7536-43AC-85EF-C7106179F5ED}"/>
          </ac:spMkLst>
        </pc:spChg>
        <pc:graphicFrameChg chg="add mod modGraphic">
          <ac:chgData name="Gaukhar Makhmetova" userId="c48c6da414a48646" providerId="LiveId" clId="{7E11588A-B068-48FE-87F3-FA94D1410DC0}" dt="2021-04-06T22:08:20.644" v="1064" actId="20577"/>
          <ac:graphicFrameMkLst>
            <pc:docMk/>
            <pc:sldMk cId="3433828485" sldId="261"/>
            <ac:graphicFrameMk id="6" creationId="{99B36225-CBB4-436D-B6FE-C7D5301FCE6F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EA98E8-46C5-4C93-B296-7CA9D9778A9F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B22032-E835-47F7-874E-25C7692D8E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 </a:t>
          </a:r>
        </a:p>
      </dgm:t>
    </dgm:pt>
    <dgm:pt modelId="{E9F482EC-7AC8-4A9B-910D-BFFF013F2949}" type="parTrans" cxnId="{CD1DCCB2-D512-4FB1-BD44-84B0F3DA4CD8}">
      <dgm:prSet/>
      <dgm:spPr/>
      <dgm:t>
        <a:bodyPr/>
        <a:lstStyle/>
        <a:p>
          <a:endParaRPr lang="en-US"/>
        </a:p>
      </dgm:t>
    </dgm:pt>
    <dgm:pt modelId="{06D5DD51-DE8E-4DF0-BB8D-0AAAB1E67AEA}" type="sibTrans" cxnId="{CD1DCCB2-D512-4FB1-BD44-84B0F3DA4C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3C6AA0-536C-43FA-AFE3-C5EA84B876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Overview </a:t>
          </a:r>
        </a:p>
      </dgm:t>
    </dgm:pt>
    <dgm:pt modelId="{80CDAD3F-5D3E-487B-8A1B-DF23B2452860}" type="parTrans" cxnId="{40C35B23-84B0-4834-B0DA-EDE6E582C112}">
      <dgm:prSet/>
      <dgm:spPr/>
      <dgm:t>
        <a:bodyPr/>
        <a:lstStyle/>
        <a:p>
          <a:endParaRPr lang="en-US"/>
        </a:p>
      </dgm:t>
    </dgm:pt>
    <dgm:pt modelId="{C0E2B0CE-708E-433B-B9B4-B2034D12C81A}" type="sibTrans" cxnId="{40C35B23-84B0-4834-B0DA-EDE6E582C1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10CF09-0235-476E-B334-1456F01728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Exploratory Analysis</a:t>
          </a:r>
        </a:p>
      </dgm:t>
    </dgm:pt>
    <dgm:pt modelId="{C2E85605-0D11-487A-A460-012AF2B4F513}" type="parTrans" cxnId="{FA521A9E-EFCC-41DB-AEF4-084EDDEB8C1E}">
      <dgm:prSet/>
      <dgm:spPr/>
      <dgm:t>
        <a:bodyPr/>
        <a:lstStyle/>
        <a:p>
          <a:endParaRPr lang="en-US"/>
        </a:p>
      </dgm:t>
    </dgm:pt>
    <dgm:pt modelId="{C976E2F2-352E-49A0-B363-309628A0ADF2}" type="sibTrans" cxnId="{FA521A9E-EFCC-41DB-AEF4-084EDDEB8C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5ED05D-A16E-4B99-9D9D-EEF06A1B57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Preparation </a:t>
          </a:r>
        </a:p>
      </dgm:t>
    </dgm:pt>
    <dgm:pt modelId="{B52E5EC9-32DA-40AF-AE30-3C36AF29919F}" type="parTrans" cxnId="{C5F1F5BB-E4D8-4B63-9C1A-AA9A69913EEE}">
      <dgm:prSet/>
      <dgm:spPr/>
      <dgm:t>
        <a:bodyPr/>
        <a:lstStyle/>
        <a:p>
          <a:endParaRPr lang="en-US"/>
        </a:p>
      </dgm:t>
    </dgm:pt>
    <dgm:pt modelId="{123B18F1-C4B8-4ABE-A711-AF158DA65676}" type="sibTrans" cxnId="{C5F1F5BB-E4D8-4B63-9C1A-AA9A69913E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D7C4BD-5518-49E6-841A-736A2B5496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Modelling </a:t>
          </a:r>
        </a:p>
      </dgm:t>
    </dgm:pt>
    <dgm:pt modelId="{04C12639-78F9-4AC0-B9A9-7CF835ABD815}" type="parTrans" cxnId="{E7AA4E0E-EF0E-405B-8862-77487F833983}">
      <dgm:prSet/>
      <dgm:spPr/>
      <dgm:t>
        <a:bodyPr/>
        <a:lstStyle/>
        <a:p>
          <a:endParaRPr lang="en-US"/>
        </a:p>
      </dgm:t>
    </dgm:pt>
    <dgm:pt modelId="{DF82CD6E-739D-4F6D-AC90-30954F1F0B52}" type="sibTrans" cxnId="{E7AA4E0E-EF0E-405B-8862-77487F8339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2918B7-D44D-4FC8-8ADA-822C7CB31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Methodology Framework</a:t>
          </a:r>
        </a:p>
      </dgm:t>
    </dgm:pt>
    <dgm:pt modelId="{274E1F0F-1266-425A-AC50-9302E03A896D}" type="parTrans" cxnId="{2EC04EB6-3F1F-4003-9757-EEEE2B063CB1}">
      <dgm:prSet/>
      <dgm:spPr/>
      <dgm:t>
        <a:bodyPr/>
        <a:lstStyle/>
        <a:p>
          <a:endParaRPr lang="en-US"/>
        </a:p>
      </dgm:t>
    </dgm:pt>
    <dgm:pt modelId="{CE4621BF-0C4E-4A25-8603-1AAB96DD9EB3}" type="sibTrans" cxnId="{2EC04EB6-3F1F-4003-9757-EEEE2B063C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48C55B-AAE2-4D3E-9FF8-5BA44579A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Suggestions </a:t>
          </a:r>
        </a:p>
      </dgm:t>
    </dgm:pt>
    <dgm:pt modelId="{58BE7670-9CF2-470B-8E6C-1C40FB60EEDB}" type="parTrans" cxnId="{152C888E-B8BC-4ECF-80CA-D37CF3932AF9}">
      <dgm:prSet/>
      <dgm:spPr/>
      <dgm:t>
        <a:bodyPr/>
        <a:lstStyle/>
        <a:p>
          <a:endParaRPr lang="en-US"/>
        </a:p>
      </dgm:t>
    </dgm:pt>
    <dgm:pt modelId="{AB3BBD35-FD58-429E-80D5-A5A5DC3AFA7C}" type="sibTrans" cxnId="{152C888E-B8BC-4ECF-80CA-D37CF3932A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C4ABF7-935E-4242-AC24-7AFB16FF0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research recommendations </a:t>
          </a:r>
        </a:p>
      </dgm:t>
    </dgm:pt>
    <dgm:pt modelId="{BF478C8A-DA31-43E6-907A-DF4221EC9EA1}" type="parTrans" cxnId="{2501F433-E577-46AF-B3B5-0AD9C7F90895}">
      <dgm:prSet/>
      <dgm:spPr/>
      <dgm:t>
        <a:bodyPr/>
        <a:lstStyle/>
        <a:p>
          <a:endParaRPr lang="en-US"/>
        </a:p>
      </dgm:t>
    </dgm:pt>
    <dgm:pt modelId="{E8536D31-8408-47C8-9B2A-0B15A75AECC7}" type="sibTrans" cxnId="{2501F433-E577-46AF-B3B5-0AD9C7F90895}">
      <dgm:prSet/>
      <dgm:spPr/>
      <dgm:t>
        <a:bodyPr/>
        <a:lstStyle/>
        <a:p>
          <a:endParaRPr lang="en-US"/>
        </a:p>
      </dgm:t>
    </dgm:pt>
    <dgm:pt modelId="{639A2FFC-9421-405B-B5F5-9034B73B4FB7}" type="pres">
      <dgm:prSet presAssocID="{3FEA98E8-46C5-4C93-B296-7CA9D9778A9F}" presName="root" presStyleCnt="0">
        <dgm:presLayoutVars>
          <dgm:dir/>
          <dgm:resizeHandles val="exact"/>
        </dgm:presLayoutVars>
      </dgm:prSet>
      <dgm:spPr/>
    </dgm:pt>
    <dgm:pt modelId="{6A1598F0-4C26-480F-87F9-0F22E14381B6}" type="pres">
      <dgm:prSet presAssocID="{3FEA98E8-46C5-4C93-B296-7CA9D9778A9F}" presName="container" presStyleCnt="0">
        <dgm:presLayoutVars>
          <dgm:dir/>
          <dgm:resizeHandles val="exact"/>
        </dgm:presLayoutVars>
      </dgm:prSet>
      <dgm:spPr/>
    </dgm:pt>
    <dgm:pt modelId="{48A53CFA-FD8C-42CF-A071-6546AA950004}" type="pres">
      <dgm:prSet presAssocID="{92B22032-E835-47F7-874E-25C7692D8E28}" presName="compNode" presStyleCnt="0"/>
      <dgm:spPr/>
    </dgm:pt>
    <dgm:pt modelId="{026B5D3A-A55D-4A81-9C5B-9FAD9291271D}" type="pres">
      <dgm:prSet presAssocID="{92B22032-E835-47F7-874E-25C7692D8E28}" presName="iconBgRect" presStyleLbl="bgShp" presStyleIdx="0" presStyleCnt="8"/>
      <dgm:spPr/>
    </dgm:pt>
    <dgm:pt modelId="{1FDD300E-168C-4BFA-8976-716F320E0794}" type="pres">
      <dgm:prSet presAssocID="{92B22032-E835-47F7-874E-25C7692D8E2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DEA8E42-448B-4649-8078-B502CF2BD3BF}" type="pres">
      <dgm:prSet presAssocID="{92B22032-E835-47F7-874E-25C7692D8E28}" presName="spaceRect" presStyleCnt="0"/>
      <dgm:spPr/>
    </dgm:pt>
    <dgm:pt modelId="{43CA9A9F-07E0-4E83-BFD1-B8EA26159658}" type="pres">
      <dgm:prSet presAssocID="{92B22032-E835-47F7-874E-25C7692D8E28}" presName="textRect" presStyleLbl="revTx" presStyleIdx="0" presStyleCnt="8">
        <dgm:presLayoutVars>
          <dgm:chMax val="1"/>
          <dgm:chPref val="1"/>
        </dgm:presLayoutVars>
      </dgm:prSet>
      <dgm:spPr/>
    </dgm:pt>
    <dgm:pt modelId="{7554F2C0-D38B-4825-9D7F-B89BA2C8C18B}" type="pres">
      <dgm:prSet presAssocID="{06D5DD51-DE8E-4DF0-BB8D-0AAAB1E67AEA}" presName="sibTrans" presStyleLbl="sibTrans2D1" presStyleIdx="0" presStyleCnt="0"/>
      <dgm:spPr/>
    </dgm:pt>
    <dgm:pt modelId="{2484B93A-D96D-4633-AF95-082673290B10}" type="pres">
      <dgm:prSet presAssocID="{0D3C6AA0-536C-43FA-AFE3-C5EA84B87621}" presName="compNode" presStyleCnt="0"/>
      <dgm:spPr/>
    </dgm:pt>
    <dgm:pt modelId="{12282033-E6A3-466F-8610-CB966C866182}" type="pres">
      <dgm:prSet presAssocID="{0D3C6AA0-536C-43FA-AFE3-C5EA84B87621}" presName="iconBgRect" presStyleLbl="bgShp" presStyleIdx="1" presStyleCnt="8"/>
      <dgm:spPr/>
    </dgm:pt>
    <dgm:pt modelId="{C1D3F652-1B7B-4978-AE7D-263B37E6E3CD}" type="pres">
      <dgm:prSet presAssocID="{0D3C6AA0-536C-43FA-AFE3-C5EA84B8762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F809BA-3EB8-4274-BA3C-B649DCFA0A15}" type="pres">
      <dgm:prSet presAssocID="{0D3C6AA0-536C-43FA-AFE3-C5EA84B87621}" presName="spaceRect" presStyleCnt="0"/>
      <dgm:spPr/>
    </dgm:pt>
    <dgm:pt modelId="{9A15ACD2-2EB8-4FE8-9458-C7DE725820DD}" type="pres">
      <dgm:prSet presAssocID="{0D3C6AA0-536C-43FA-AFE3-C5EA84B87621}" presName="textRect" presStyleLbl="revTx" presStyleIdx="1" presStyleCnt="8">
        <dgm:presLayoutVars>
          <dgm:chMax val="1"/>
          <dgm:chPref val="1"/>
        </dgm:presLayoutVars>
      </dgm:prSet>
      <dgm:spPr/>
    </dgm:pt>
    <dgm:pt modelId="{BC9D86FD-B567-4E1D-AA79-C412F20C8822}" type="pres">
      <dgm:prSet presAssocID="{C0E2B0CE-708E-433B-B9B4-B2034D12C81A}" presName="sibTrans" presStyleLbl="sibTrans2D1" presStyleIdx="0" presStyleCnt="0"/>
      <dgm:spPr/>
    </dgm:pt>
    <dgm:pt modelId="{886EB540-FA50-4207-93B1-86893BCF4293}" type="pres">
      <dgm:prSet presAssocID="{1B10CF09-0235-476E-B334-1456F017286A}" presName="compNode" presStyleCnt="0"/>
      <dgm:spPr/>
    </dgm:pt>
    <dgm:pt modelId="{92F0F2CA-5645-406C-934A-B970A55F1C8C}" type="pres">
      <dgm:prSet presAssocID="{1B10CF09-0235-476E-B334-1456F017286A}" presName="iconBgRect" presStyleLbl="bgShp" presStyleIdx="2" presStyleCnt="8"/>
      <dgm:spPr/>
    </dgm:pt>
    <dgm:pt modelId="{58510BC3-24E8-4FCC-9C21-1CF3F2A1650A}" type="pres">
      <dgm:prSet presAssocID="{1B10CF09-0235-476E-B334-1456F017286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nnel Chart"/>
        </a:ext>
      </dgm:extLst>
    </dgm:pt>
    <dgm:pt modelId="{3E6EC473-4538-4781-B9B8-592953BF0454}" type="pres">
      <dgm:prSet presAssocID="{1B10CF09-0235-476E-B334-1456F017286A}" presName="spaceRect" presStyleCnt="0"/>
      <dgm:spPr/>
    </dgm:pt>
    <dgm:pt modelId="{F7AEEEF7-3403-4303-8783-A9B207583AF2}" type="pres">
      <dgm:prSet presAssocID="{1B10CF09-0235-476E-B334-1456F017286A}" presName="textRect" presStyleLbl="revTx" presStyleIdx="2" presStyleCnt="8">
        <dgm:presLayoutVars>
          <dgm:chMax val="1"/>
          <dgm:chPref val="1"/>
        </dgm:presLayoutVars>
      </dgm:prSet>
      <dgm:spPr/>
    </dgm:pt>
    <dgm:pt modelId="{B1E5F227-1181-4916-A22C-C16A5E4C656B}" type="pres">
      <dgm:prSet presAssocID="{C976E2F2-352E-49A0-B363-309628A0ADF2}" presName="sibTrans" presStyleLbl="sibTrans2D1" presStyleIdx="0" presStyleCnt="0"/>
      <dgm:spPr/>
    </dgm:pt>
    <dgm:pt modelId="{91BA1BB2-8E7A-4A67-9119-34857BEC4A15}" type="pres">
      <dgm:prSet presAssocID="{865ED05D-A16E-4B99-9D9D-EEF06A1B5766}" presName="compNode" presStyleCnt="0"/>
      <dgm:spPr/>
    </dgm:pt>
    <dgm:pt modelId="{39FFBB4D-E96F-4476-B842-2D0C171ABFA6}" type="pres">
      <dgm:prSet presAssocID="{865ED05D-A16E-4B99-9D9D-EEF06A1B5766}" presName="iconBgRect" presStyleLbl="bgShp" presStyleIdx="3" presStyleCnt="8"/>
      <dgm:spPr/>
    </dgm:pt>
    <dgm:pt modelId="{971F9105-1495-4CA0-9CF6-419D0711AED3}" type="pres">
      <dgm:prSet presAssocID="{865ED05D-A16E-4B99-9D9D-EEF06A1B576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A4BED682-693E-4782-ADB8-2867748F4163}" type="pres">
      <dgm:prSet presAssocID="{865ED05D-A16E-4B99-9D9D-EEF06A1B5766}" presName="spaceRect" presStyleCnt="0"/>
      <dgm:spPr/>
    </dgm:pt>
    <dgm:pt modelId="{7F0544A4-B935-4084-9145-0B27B84E7F43}" type="pres">
      <dgm:prSet presAssocID="{865ED05D-A16E-4B99-9D9D-EEF06A1B5766}" presName="textRect" presStyleLbl="revTx" presStyleIdx="3" presStyleCnt="8">
        <dgm:presLayoutVars>
          <dgm:chMax val="1"/>
          <dgm:chPref val="1"/>
        </dgm:presLayoutVars>
      </dgm:prSet>
      <dgm:spPr/>
    </dgm:pt>
    <dgm:pt modelId="{1E356572-CB46-45F9-B905-0F0577AF392B}" type="pres">
      <dgm:prSet presAssocID="{123B18F1-C4B8-4ABE-A711-AF158DA65676}" presName="sibTrans" presStyleLbl="sibTrans2D1" presStyleIdx="0" presStyleCnt="0"/>
      <dgm:spPr/>
    </dgm:pt>
    <dgm:pt modelId="{36F46491-FB9B-4F12-BBA9-AD19C0B76100}" type="pres">
      <dgm:prSet presAssocID="{CAD7C4BD-5518-49E6-841A-736A2B5496B3}" presName="compNode" presStyleCnt="0"/>
      <dgm:spPr/>
    </dgm:pt>
    <dgm:pt modelId="{E21C771F-08B4-4369-B264-A51B4D97052A}" type="pres">
      <dgm:prSet presAssocID="{CAD7C4BD-5518-49E6-841A-736A2B5496B3}" presName="iconBgRect" presStyleLbl="bgShp" presStyleIdx="4" presStyleCnt="8"/>
      <dgm:spPr/>
    </dgm:pt>
    <dgm:pt modelId="{C7D6B0F9-424D-4C9D-B2D4-264ABCF9BE02}" type="pres">
      <dgm:prSet presAssocID="{CAD7C4BD-5518-49E6-841A-736A2B5496B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28C65BF7-6287-405E-AEAB-CC60CAA02784}" type="pres">
      <dgm:prSet presAssocID="{CAD7C4BD-5518-49E6-841A-736A2B5496B3}" presName="spaceRect" presStyleCnt="0"/>
      <dgm:spPr/>
    </dgm:pt>
    <dgm:pt modelId="{AC4D44DE-2EA6-4E38-8871-0F83D996533B}" type="pres">
      <dgm:prSet presAssocID="{CAD7C4BD-5518-49E6-841A-736A2B5496B3}" presName="textRect" presStyleLbl="revTx" presStyleIdx="4" presStyleCnt="8">
        <dgm:presLayoutVars>
          <dgm:chMax val="1"/>
          <dgm:chPref val="1"/>
        </dgm:presLayoutVars>
      </dgm:prSet>
      <dgm:spPr/>
    </dgm:pt>
    <dgm:pt modelId="{63080874-8CA9-4702-8AE1-653A6AF22ADC}" type="pres">
      <dgm:prSet presAssocID="{DF82CD6E-739D-4F6D-AC90-30954F1F0B52}" presName="sibTrans" presStyleLbl="sibTrans2D1" presStyleIdx="0" presStyleCnt="0"/>
      <dgm:spPr/>
    </dgm:pt>
    <dgm:pt modelId="{C6C2DB7F-B20C-4E24-82DC-B520E4099D02}" type="pres">
      <dgm:prSet presAssocID="{B92918B7-D44D-4FC8-8ADA-822C7CB31B56}" presName="compNode" presStyleCnt="0"/>
      <dgm:spPr/>
    </dgm:pt>
    <dgm:pt modelId="{E4273B2F-2187-455D-BF2B-6427DB3DC5E7}" type="pres">
      <dgm:prSet presAssocID="{B92918B7-D44D-4FC8-8ADA-822C7CB31B56}" presName="iconBgRect" presStyleLbl="bgShp" presStyleIdx="5" presStyleCnt="8"/>
      <dgm:spPr/>
    </dgm:pt>
    <dgm:pt modelId="{CE5EB589-2B05-49A1-96C8-260F3984DA7E}" type="pres">
      <dgm:prSet presAssocID="{B92918B7-D44D-4FC8-8ADA-822C7CB31B5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C1EA1BD7-30B6-42F2-9B35-B7DC699DE5A6}" type="pres">
      <dgm:prSet presAssocID="{B92918B7-D44D-4FC8-8ADA-822C7CB31B56}" presName="spaceRect" presStyleCnt="0"/>
      <dgm:spPr/>
    </dgm:pt>
    <dgm:pt modelId="{1B199048-5166-42DB-9916-CD97D0BB2C9E}" type="pres">
      <dgm:prSet presAssocID="{B92918B7-D44D-4FC8-8ADA-822C7CB31B56}" presName="textRect" presStyleLbl="revTx" presStyleIdx="5" presStyleCnt="8">
        <dgm:presLayoutVars>
          <dgm:chMax val="1"/>
          <dgm:chPref val="1"/>
        </dgm:presLayoutVars>
      </dgm:prSet>
      <dgm:spPr/>
    </dgm:pt>
    <dgm:pt modelId="{ED04C93E-E1DB-403F-9BAB-9D6116D13F04}" type="pres">
      <dgm:prSet presAssocID="{CE4621BF-0C4E-4A25-8603-1AAB96DD9EB3}" presName="sibTrans" presStyleLbl="sibTrans2D1" presStyleIdx="0" presStyleCnt="0"/>
      <dgm:spPr/>
    </dgm:pt>
    <dgm:pt modelId="{3BE62FE0-CB4D-44FA-B701-9E3AF58FE356}" type="pres">
      <dgm:prSet presAssocID="{5D48C55B-AAE2-4D3E-9FF8-5BA44579A293}" presName="compNode" presStyleCnt="0"/>
      <dgm:spPr/>
    </dgm:pt>
    <dgm:pt modelId="{C5746915-817C-4C1D-B31A-D0A4BF9F02F9}" type="pres">
      <dgm:prSet presAssocID="{5D48C55B-AAE2-4D3E-9FF8-5BA44579A293}" presName="iconBgRect" presStyleLbl="bgShp" presStyleIdx="6" presStyleCnt="8"/>
      <dgm:spPr/>
    </dgm:pt>
    <dgm:pt modelId="{15280849-51E8-478A-B20D-B98856553F2F}" type="pres">
      <dgm:prSet presAssocID="{5D48C55B-AAE2-4D3E-9FF8-5BA44579A29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tionary Remove"/>
        </a:ext>
      </dgm:extLst>
    </dgm:pt>
    <dgm:pt modelId="{373AFF47-1C06-4E96-82DE-B6C6C9CE77E6}" type="pres">
      <dgm:prSet presAssocID="{5D48C55B-AAE2-4D3E-9FF8-5BA44579A293}" presName="spaceRect" presStyleCnt="0"/>
      <dgm:spPr/>
    </dgm:pt>
    <dgm:pt modelId="{ADFB587A-0BEF-4A01-94B9-185DF507CD70}" type="pres">
      <dgm:prSet presAssocID="{5D48C55B-AAE2-4D3E-9FF8-5BA44579A293}" presName="textRect" presStyleLbl="revTx" presStyleIdx="6" presStyleCnt="8">
        <dgm:presLayoutVars>
          <dgm:chMax val="1"/>
          <dgm:chPref val="1"/>
        </dgm:presLayoutVars>
      </dgm:prSet>
      <dgm:spPr/>
    </dgm:pt>
    <dgm:pt modelId="{5FC39FF4-B14E-4CCF-94D2-F6988CFAFDC0}" type="pres">
      <dgm:prSet presAssocID="{AB3BBD35-FD58-429E-80D5-A5A5DC3AFA7C}" presName="sibTrans" presStyleLbl="sibTrans2D1" presStyleIdx="0" presStyleCnt="0"/>
      <dgm:spPr/>
    </dgm:pt>
    <dgm:pt modelId="{937A2166-A3D6-496E-B468-ED6F42B10AC6}" type="pres">
      <dgm:prSet presAssocID="{24C4ABF7-935E-4242-AC24-7AFB16FF0632}" presName="compNode" presStyleCnt="0"/>
      <dgm:spPr/>
    </dgm:pt>
    <dgm:pt modelId="{F16D7270-39C9-4BCE-B494-5D45D8B09B1C}" type="pres">
      <dgm:prSet presAssocID="{24C4ABF7-935E-4242-AC24-7AFB16FF0632}" presName="iconBgRect" presStyleLbl="bgShp" presStyleIdx="7" presStyleCnt="8"/>
      <dgm:spPr/>
    </dgm:pt>
    <dgm:pt modelId="{9C84DA4B-B0FD-43A5-93F4-36519D39C36B}" type="pres">
      <dgm:prSet presAssocID="{24C4ABF7-935E-4242-AC24-7AFB16FF063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10AB4F00-01F0-4E1E-BF72-857FB68AF115}" type="pres">
      <dgm:prSet presAssocID="{24C4ABF7-935E-4242-AC24-7AFB16FF0632}" presName="spaceRect" presStyleCnt="0"/>
      <dgm:spPr/>
    </dgm:pt>
    <dgm:pt modelId="{C04EFC56-C650-4BBB-AD38-D31982814E97}" type="pres">
      <dgm:prSet presAssocID="{24C4ABF7-935E-4242-AC24-7AFB16FF063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E7AA4E0E-EF0E-405B-8862-77487F833983}" srcId="{3FEA98E8-46C5-4C93-B296-7CA9D9778A9F}" destId="{CAD7C4BD-5518-49E6-841A-736A2B5496B3}" srcOrd="4" destOrd="0" parTransId="{04C12639-78F9-4AC0-B9A9-7CF835ABD815}" sibTransId="{DF82CD6E-739D-4F6D-AC90-30954F1F0B52}"/>
    <dgm:cxn modelId="{40C35B23-84B0-4834-B0DA-EDE6E582C112}" srcId="{3FEA98E8-46C5-4C93-B296-7CA9D9778A9F}" destId="{0D3C6AA0-536C-43FA-AFE3-C5EA84B87621}" srcOrd="1" destOrd="0" parTransId="{80CDAD3F-5D3E-487B-8A1B-DF23B2452860}" sibTransId="{C0E2B0CE-708E-433B-B9B4-B2034D12C81A}"/>
    <dgm:cxn modelId="{AB8B2C27-2A70-47A5-86B1-15432B6BDE2A}" type="presOf" srcId="{CE4621BF-0C4E-4A25-8603-1AAB96DD9EB3}" destId="{ED04C93E-E1DB-403F-9BAB-9D6116D13F04}" srcOrd="0" destOrd="0" presId="urn:microsoft.com/office/officeart/2018/2/layout/IconCircleList"/>
    <dgm:cxn modelId="{BA985B2E-CD11-476F-835E-4E1CE22AA892}" type="presOf" srcId="{C976E2F2-352E-49A0-B363-309628A0ADF2}" destId="{B1E5F227-1181-4916-A22C-C16A5E4C656B}" srcOrd="0" destOrd="0" presId="urn:microsoft.com/office/officeart/2018/2/layout/IconCircleList"/>
    <dgm:cxn modelId="{8ADFED32-B5BA-45DE-BF9D-1B51E9166158}" type="presOf" srcId="{06D5DD51-DE8E-4DF0-BB8D-0AAAB1E67AEA}" destId="{7554F2C0-D38B-4825-9D7F-B89BA2C8C18B}" srcOrd="0" destOrd="0" presId="urn:microsoft.com/office/officeart/2018/2/layout/IconCircleList"/>
    <dgm:cxn modelId="{2501F433-E577-46AF-B3B5-0AD9C7F90895}" srcId="{3FEA98E8-46C5-4C93-B296-7CA9D9778A9F}" destId="{24C4ABF7-935E-4242-AC24-7AFB16FF0632}" srcOrd="7" destOrd="0" parTransId="{BF478C8A-DA31-43E6-907A-DF4221EC9EA1}" sibTransId="{E8536D31-8408-47C8-9B2A-0B15A75AECC7}"/>
    <dgm:cxn modelId="{A8D0805C-576C-4BE6-A7E2-E84B38FFB41B}" type="presOf" srcId="{C0E2B0CE-708E-433B-B9B4-B2034D12C81A}" destId="{BC9D86FD-B567-4E1D-AA79-C412F20C8822}" srcOrd="0" destOrd="0" presId="urn:microsoft.com/office/officeart/2018/2/layout/IconCircleList"/>
    <dgm:cxn modelId="{4C179D67-4C0D-43EA-9C32-8690D08B9B84}" type="presOf" srcId="{B92918B7-D44D-4FC8-8ADA-822C7CB31B56}" destId="{1B199048-5166-42DB-9916-CD97D0BB2C9E}" srcOrd="0" destOrd="0" presId="urn:microsoft.com/office/officeart/2018/2/layout/IconCircleList"/>
    <dgm:cxn modelId="{6EE34756-969D-4916-A882-AC6565F2B362}" type="presOf" srcId="{24C4ABF7-935E-4242-AC24-7AFB16FF0632}" destId="{C04EFC56-C650-4BBB-AD38-D31982814E97}" srcOrd="0" destOrd="0" presId="urn:microsoft.com/office/officeart/2018/2/layout/IconCircleList"/>
    <dgm:cxn modelId="{82BBCF79-E627-4DB6-83DB-9FD0DCA711CF}" type="presOf" srcId="{DF82CD6E-739D-4F6D-AC90-30954F1F0B52}" destId="{63080874-8CA9-4702-8AE1-653A6AF22ADC}" srcOrd="0" destOrd="0" presId="urn:microsoft.com/office/officeart/2018/2/layout/IconCircleList"/>
    <dgm:cxn modelId="{152C888E-B8BC-4ECF-80CA-D37CF3932AF9}" srcId="{3FEA98E8-46C5-4C93-B296-7CA9D9778A9F}" destId="{5D48C55B-AAE2-4D3E-9FF8-5BA44579A293}" srcOrd="6" destOrd="0" parTransId="{58BE7670-9CF2-470B-8E6C-1C40FB60EEDB}" sibTransId="{AB3BBD35-FD58-429E-80D5-A5A5DC3AFA7C}"/>
    <dgm:cxn modelId="{4A87F999-34FD-46C2-9014-8636433F8308}" type="presOf" srcId="{CAD7C4BD-5518-49E6-841A-736A2B5496B3}" destId="{AC4D44DE-2EA6-4E38-8871-0F83D996533B}" srcOrd="0" destOrd="0" presId="urn:microsoft.com/office/officeart/2018/2/layout/IconCircleList"/>
    <dgm:cxn modelId="{FA521A9E-EFCC-41DB-AEF4-084EDDEB8C1E}" srcId="{3FEA98E8-46C5-4C93-B296-7CA9D9778A9F}" destId="{1B10CF09-0235-476E-B334-1456F017286A}" srcOrd="2" destOrd="0" parTransId="{C2E85605-0D11-487A-A460-012AF2B4F513}" sibTransId="{C976E2F2-352E-49A0-B363-309628A0ADF2}"/>
    <dgm:cxn modelId="{725EF6A6-BEEA-4053-ACB0-9BDDA4B5E2FF}" type="presOf" srcId="{AB3BBD35-FD58-429E-80D5-A5A5DC3AFA7C}" destId="{5FC39FF4-B14E-4CCF-94D2-F6988CFAFDC0}" srcOrd="0" destOrd="0" presId="urn:microsoft.com/office/officeart/2018/2/layout/IconCircleList"/>
    <dgm:cxn modelId="{3ACC59AA-9642-4E02-A4DF-9EC8F221C945}" type="presOf" srcId="{1B10CF09-0235-476E-B334-1456F017286A}" destId="{F7AEEEF7-3403-4303-8783-A9B207583AF2}" srcOrd="0" destOrd="0" presId="urn:microsoft.com/office/officeart/2018/2/layout/IconCircleList"/>
    <dgm:cxn modelId="{CD1DCCB2-D512-4FB1-BD44-84B0F3DA4CD8}" srcId="{3FEA98E8-46C5-4C93-B296-7CA9D9778A9F}" destId="{92B22032-E835-47F7-874E-25C7692D8E28}" srcOrd="0" destOrd="0" parTransId="{E9F482EC-7AC8-4A9B-910D-BFFF013F2949}" sibTransId="{06D5DD51-DE8E-4DF0-BB8D-0AAAB1E67AEA}"/>
    <dgm:cxn modelId="{E502EBB3-BF45-4CF6-8888-5764872A638A}" type="presOf" srcId="{92B22032-E835-47F7-874E-25C7692D8E28}" destId="{43CA9A9F-07E0-4E83-BFD1-B8EA26159658}" srcOrd="0" destOrd="0" presId="urn:microsoft.com/office/officeart/2018/2/layout/IconCircleList"/>
    <dgm:cxn modelId="{2EC04EB6-3F1F-4003-9757-EEEE2B063CB1}" srcId="{3FEA98E8-46C5-4C93-B296-7CA9D9778A9F}" destId="{B92918B7-D44D-4FC8-8ADA-822C7CB31B56}" srcOrd="5" destOrd="0" parTransId="{274E1F0F-1266-425A-AC50-9302E03A896D}" sibTransId="{CE4621BF-0C4E-4A25-8603-1AAB96DD9EB3}"/>
    <dgm:cxn modelId="{C5F1F5BB-E4D8-4B63-9C1A-AA9A69913EEE}" srcId="{3FEA98E8-46C5-4C93-B296-7CA9D9778A9F}" destId="{865ED05D-A16E-4B99-9D9D-EEF06A1B5766}" srcOrd="3" destOrd="0" parTransId="{B52E5EC9-32DA-40AF-AE30-3C36AF29919F}" sibTransId="{123B18F1-C4B8-4ABE-A711-AF158DA65676}"/>
    <dgm:cxn modelId="{0DCE8CD1-7338-4E55-BBC9-4199273E4AE0}" type="presOf" srcId="{865ED05D-A16E-4B99-9D9D-EEF06A1B5766}" destId="{7F0544A4-B935-4084-9145-0B27B84E7F43}" srcOrd="0" destOrd="0" presId="urn:microsoft.com/office/officeart/2018/2/layout/IconCircleList"/>
    <dgm:cxn modelId="{489726D9-5F98-41E5-A3B1-E45321040617}" type="presOf" srcId="{3FEA98E8-46C5-4C93-B296-7CA9D9778A9F}" destId="{639A2FFC-9421-405B-B5F5-9034B73B4FB7}" srcOrd="0" destOrd="0" presId="urn:microsoft.com/office/officeart/2018/2/layout/IconCircleList"/>
    <dgm:cxn modelId="{215528DD-4817-4380-AD19-68617A0297FA}" type="presOf" srcId="{5D48C55B-AAE2-4D3E-9FF8-5BA44579A293}" destId="{ADFB587A-0BEF-4A01-94B9-185DF507CD70}" srcOrd="0" destOrd="0" presId="urn:microsoft.com/office/officeart/2018/2/layout/IconCircleList"/>
    <dgm:cxn modelId="{CA362FDD-B41D-4132-8139-5D2BF1204AA4}" type="presOf" srcId="{123B18F1-C4B8-4ABE-A711-AF158DA65676}" destId="{1E356572-CB46-45F9-B905-0F0577AF392B}" srcOrd="0" destOrd="0" presId="urn:microsoft.com/office/officeart/2018/2/layout/IconCircleList"/>
    <dgm:cxn modelId="{8819C1E1-1496-47E0-8ED4-55CDB5A9CE9B}" type="presOf" srcId="{0D3C6AA0-536C-43FA-AFE3-C5EA84B87621}" destId="{9A15ACD2-2EB8-4FE8-9458-C7DE725820DD}" srcOrd="0" destOrd="0" presId="urn:microsoft.com/office/officeart/2018/2/layout/IconCircleList"/>
    <dgm:cxn modelId="{E40B8D24-D541-4178-8104-34ADE7D0589D}" type="presParOf" srcId="{639A2FFC-9421-405B-B5F5-9034B73B4FB7}" destId="{6A1598F0-4C26-480F-87F9-0F22E14381B6}" srcOrd="0" destOrd="0" presId="urn:microsoft.com/office/officeart/2018/2/layout/IconCircleList"/>
    <dgm:cxn modelId="{C61E20AE-CC53-451E-9C83-ED0DF8462DAB}" type="presParOf" srcId="{6A1598F0-4C26-480F-87F9-0F22E14381B6}" destId="{48A53CFA-FD8C-42CF-A071-6546AA950004}" srcOrd="0" destOrd="0" presId="urn:microsoft.com/office/officeart/2018/2/layout/IconCircleList"/>
    <dgm:cxn modelId="{12E65D9D-6522-4527-B048-72550F0F424F}" type="presParOf" srcId="{48A53CFA-FD8C-42CF-A071-6546AA950004}" destId="{026B5D3A-A55D-4A81-9C5B-9FAD9291271D}" srcOrd="0" destOrd="0" presId="urn:microsoft.com/office/officeart/2018/2/layout/IconCircleList"/>
    <dgm:cxn modelId="{513BDBAB-61E2-442C-B8C2-54B6C3DC0A84}" type="presParOf" srcId="{48A53CFA-FD8C-42CF-A071-6546AA950004}" destId="{1FDD300E-168C-4BFA-8976-716F320E0794}" srcOrd="1" destOrd="0" presId="urn:microsoft.com/office/officeart/2018/2/layout/IconCircleList"/>
    <dgm:cxn modelId="{9775156B-9585-40AE-BA48-CBFEC92C48AC}" type="presParOf" srcId="{48A53CFA-FD8C-42CF-A071-6546AA950004}" destId="{EDEA8E42-448B-4649-8078-B502CF2BD3BF}" srcOrd="2" destOrd="0" presId="urn:microsoft.com/office/officeart/2018/2/layout/IconCircleList"/>
    <dgm:cxn modelId="{17F20115-63C6-466F-9F03-CF4823909226}" type="presParOf" srcId="{48A53CFA-FD8C-42CF-A071-6546AA950004}" destId="{43CA9A9F-07E0-4E83-BFD1-B8EA26159658}" srcOrd="3" destOrd="0" presId="urn:microsoft.com/office/officeart/2018/2/layout/IconCircleList"/>
    <dgm:cxn modelId="{8BAC07CC-150A-4296-B145-6D7E424EF46F}" type="presParOf" srcId="{6A1598F0-4C26-480F-87F9-0F22E14381B6}" destId="{7554F2C0-D38B-4825-9D7F-B89BA2C8C18B}" srcOrd="1" destOrd="0" presId="urn:microsoft.com/office/officeart/2018/2/layout/IconCircleList"/>
    <dgm:cxn modelId="{77A218C0-3A95-4356-B784-78ABBF93BA05}" type="presParOf" srcId="{6A1598F0-4C26-480F-87F9-0F22E14381B6}" destId="{2484B93A-D96D-4633-AF95-082673290B10}" srcOrd="2" destOrd="0" presId="urn:microsoft.com/office/officeart/2018/2/layout/IconCircleList"/>
    <dgm:cxn modelId="{013716D0-F058-49A0-B686-9C2A82E41504}" type="presParOf" srcId="{2484B93A-D96D-4633-AF95-082673290B10}" destId="{12282033-E6A3-466F-8610-CB966C866182}" srcOrd="0" destOrd="0" presId="urn:microsoft.com/office/officeart/2018/2/layout/IconCircleList"/>
    <dgm:cxn modelId="{23F84C9C-5CEB-477D-9D3C-293AF27DF856}" type="presParOf" srcId="{2484B93A-D96D-4633-AF95-082673290B10}" destId="{C1D3F652-1B7B-4978-AE7D-263B37E6E3CD}" srcOrd="1" destOrd="0" presId="urn:microsoft.com/office/officeart/2018/2/layout/IconCircleList"/>
    <dgm:cxn modelId="{A328CDE2-9B0E-4154-8F43-FCEC1C61E215}" type="presParOf" srcId="{2484B93A-D96D-4633-AF95-082673290B10}" destId="{05F809BA-3EB8-4274-BA3C-B649DCFA0A15}" srcOrd="2" destOrd="0" presId="urn:microsoft.com/office/officeart/2018/2/layout/IconCircleList"/>
    <dgm:cxn modelId="{60FF3E5D-A1A0-4B5B-99FA-219F7930FE39}" type="presParOf" srcId="{2484B93A-D96D-4633-AF95-082673290B10}" destId="{9A15ACD2-2EB8-4FE8-9458-C7DE725820DD}" srcOrd="3" destOrd="0" presId="urn:microsoft.com/office/officeart/2018/2/layout/IconCircleList"/>
    <dgm:cxn modelId="{85C89DDD-C79C-4EE1-9908-6D32E28D78BB}" type="presParOf" srcId="{6A1598F0-4C26-480F-87F9-0F22E14381B6}" destId="{BC9D86FD-B567-4E1D-AA79-C412F20C8822}" srcOrd="3" destOrd="0" presId="urn:microsoft.com/office/officeart/2018/2/layout/IconCircleList"/>
    <dgm:cxn modelId="{B731938D-A812-4368-9339-5F06D8C6D924}" type="presParOf" srcId="{6A1598F0-4C26-480F-87F9-0F22E14381B6}" destId="{886EB540-FA50-4207-93B1-86893BCF4293}" srcOrd="4" destOrd="0" presId="urn:microsoft.com/office/officeart/2018/2/layout/IconCircleList"/>
    <dgm:cxn modelId="{A92B01D9-2169-4B87-89F8-FA497918492A}" type="presParOf" srcId="{886EB540-FA50-4207-93B1-86893BCF4293}" destId="{92F0F2CA-5645-406C-934A-B970A55F1C8C}" srcOrd="0" destOrd="0" presId="urn:microsoft.com/office/officeart/2018/2/layout/IconCircleList"/>
    <dgm:cxn modelId="{36E7C6E0-6B74-4C14-AD28-4C58B7260EA1}" type="presParOf" srcId="{886EB540-FA50-4207-93B1-86893BCF4293}" destId="{58510BC3-24E8-4FCC-9C21-1CF3F2A1650A}" srcOrd="1" destOrd="0" presId="urn:microsoft.com/office/officeart/2018/2/layout/IconCircleList"/>
    <dgm:cxn modelId="{DDD48937-AC95-4D89-A539-AC7A4676C5A7}" type="presParOf" srcId="{886EB540-FA50-4207-93B1-86893BCF4293}" destId="{3E6EC473-4538-4781-B9B8-592953BF0454}" srcOrd="2" destOrd="0" presId="urn:microsoft.com/office/officeart/2018/2/layout/IconCircleList"/>
    <dgm:cxn modelId="{0A43A2C6-E004-4A84-BF96-2D8642ECF557}" type="presParOf" srcId="{886EB540-FA50-4207-93B1-86893BCF4293}" destId="{F7AEEEF7-3403-4303-8783-A9B207583AF2}" srcOrd="3" destOrd="0" presId="urn:microsoft.com/office/officeart/2018/2/layout/IconCircleList"/>
    <dgm:cxn modelId="{A5B6E4EC-E213-4A31-A347-0B67ED90CB27}" type="presParOf" srcId="{6A1598F0-4C26-480F-87F9-0F22E14381B6}" destId="{B1E5F227-1181-4916-A22C-C16A5E4C656B}" srcOrd="5" destOrd="0" presId="urn:microsoft.com/office/officeart/2018/2/layout/IconCircleList"/>
    <dgm:cxn modelId="{5CB25424-B9C4-422A-830A-DD0623BAD56E}" type="presParOf" srcId="{6A1598F0-4C26-480F-87F9-0F22E14381B6}" destId="{91BA1BB2-8E7A-4A67-9119-34857BEC4A15}" srcOrd="6" destOrd="0" presId="urn:microsoft.com/office/officeart/2018/2/layout/IconCircleList"/>
    <dgm:cxn modelId="{6697C38C-0E4A-44DB-9641-F3AC02450998}" type="presParOf" srcId="{91BA1BB2-8E7A-4A67-9119-34857BEC4A15}" destId="{39FFBB4D-E96F-4476-B842-2D0C171ABFA6}" srcOrd="0" destOrd="0" presId="urn:microsoft.com/office/officeart/2018/2/layout/IconCircleList"/>
    <dgm:cxn modelId="{C94D22DB-5C5B-458E-8A87-C80CA77F3F44}" type="presParOf" srcId="{91BA1BB2-8E7A-4A67-9119-34857BEC4A15}" destId="{971F9105-1495-4CA0-9CF6-419D0711AED3}" srcOrd="1" destOrd="0" presId="urn:microsoft.com/office/officeart/2018/2/layout/IconCircleList"/>
    <dgm:cxn modelId="{D7219105-2767-46CD-B45F-DF318AC8331F}" type="presParOf" srcId="{91BA1BB2-8E7A-4A67-9119-34857BEC4A15}" destId="{A4BED682-693E-4782-ADB8-2867748F4163}" srcOrd="2" destOrd="0" presId="urn:microsoft.com/office/officeart/2018/2/layout/IconCircleList"/>
    <dgm:cxn modelId="{55D0466D-1246-49B2-8CEC-55E2CD1A99A1}" type="presParOf" srcId="{91BA1BB2-8E7A-4A67-9119-34857BEC4A15}" destId="{7F0544A4-B935-4084-9145-0B27B84E7F43}" srcOrd="3" destOrd="0" presId="urn:microsoft.com/office/officeart/2018/2/layout/IconCircleList"/>
    <dgm:cxn modelId="{63349A44-47E8-4BB9-BAE2-A5A2228804FC}" type="presParOf" srcId="{6A1598F0-4C26-480F-87F9-0F22E14381B6}" destId="{1E356572-CB46-45F9-B905-0F0577AF392B}" srcOrd="7" destOrd="0" presId="urn:microsoft.com/office/officeart/2018/2/layout/IconCircleList"/>
    <dgm:cxn modelId="{DA9882FA-EBF3-4404-BC68-370D862F5CAA}" type="presParOf" srcId="{6A1598F0-4C26-480F-87F9-0F22E14381B6}" destId="{36F46491-FB9B-4F12-BBA9-AD19C0B76100}" srcOrd="8" destOrd="0" presId="urn:microsoft.com/office/officeart/2018/2/layout/IconCircleList"/>
    <dgm:cxn modelId="{6CA85B71-589D-4C04-93EF-B6DCAAD97473}" type="presParOf" srcId="{36F46491-FB9B-4F12-BBA9-AD19C0B76100}" destId="{E21C771F-08B4-4369-B264-A51B4D97052A}" srcOrd="0" destOrd="0" presId="urn:microsoft.com/office/officeart/2018/2/layout/IconCircleList"/>
    <dgm:cxn modelId="{F3A993FA-DB89-4AC0-8D9B-B41A6F289F39}" type="presParOf" srcId="{36F46491-FB9B-4F12-BBA9-AD19C0B76100}" destId="{C7D6B0F9-424D-4C9D-B2D4-264ABCF9BE02}" srcOrd="1" destOrd="0" presId="urn:microsoft.com/office/officeart/2018/2/layout/IconCircleList"/>
    <dgm:cxn modelId="{B8F9B8D1-D972-410B-86E5-4D6D02BE7D13}" type="presParOf" srcId="{36F46491-FB9B-4F12-BBA9-AD19C0B76100}" destId="{28C65BF7-6287-405E-AEAB-CC60CAA02784}" srcOrd="2" destOrd="0" presId="urn:microsoft.com/office/officeart/2018/2/layout/IconCircleList"/>
    <dgm:cxn modelId="{477FDD7B-2D2D-4301-B0DA-10C71ABEAF7B}" type="presParOf" srcId="{36F46491-FB9B-4F12-BBA9-AD19C0B76100}" destId="{AC4D44DE-2EA6-4E38-8871-0F83D996533B}" srcOrd="3" destOrd="0" presId="urn:microsoft.com/office/officeart/2018/2/layout/IconCircleList"/>
    <dgm:cxn modelId="{D4F3985D-6E74-4971-A928-DCEA3D2F5085}" type="presParOf" srcId="{6A1598F0-4C26-480F-87F9-0F22E14381B6}" destId="{63080874-8CA9-4702-8AE1-653A6AF22ADC}" srcOrd="9" destOrd="0" presId="urn:microsoft.com/office/officeart/2018/2/layout/IconCircleList"/>
    <dgm:cxn modelId="{97A0A27E-747E-4B15-BF83-365D5C9C553D}" type="presParOf" srcId="{6A1598F0-4C26-480F-87F9-0F22E14381B6}" destId="{C6C2DB7F-B20C-4E24-82DC-B520E4099D02}" srcOrd="10" destOrd="0" presId="urn:microsoft.com/office/officeart/2018/2/layout/IconCircleList"/>
    <dgm:cxn modelId="{3616C6D8-486C-42DB-9485-FE1BF198F21F}" type="presParOf" srcId="{C6C2DB7F-B20C-4E24-82DC-B520E4099D02}" destId="{E4273B2F-2187-455D-BF2B-6427DB3DC5E7}" srcOrd="0" destOrd="0" presId="urn:microsoft.com/office/officeart/2018/2/layout/IconCircleList"/>
    <dgm:cxn modelId="{3D749E1F-8A78-4CF1-A484-B11C8AFB1C03}" type="presParOf" srcId="{C6C2DB7F-B20C-4E24-82DC-B520E4099D02}" destId="{CE5EB589-2B05-49A1-96C8-260F3984DA7E}" srcOrd="1" destOrd="0" presId="urn:microsoft.com/office/officeart/2018/2/layout/IconCircleList"/>
    <dgm:cxn modelId="{8FE9617A-DA48-4E9C-8586-17D4599376CD}" type="presParOf" srcId="{C6C2DB7F-B20C-4E24-82DC-B520E4099D02}" destId="{C1EA1BD7-30B6-42F2-9B35-B7DC699DE5A6}" srcOrd="2" destOrd="0" presId="urn:microsoft.com/office/officeart/2018/2/layout/IconCircleList"/>
    <dgm:cxn modelId="{97DDE369-6C89-4BF1-9AC6-2AF3EE81CEBF}" type="presParOf" srcId="{C6C2DB7F-B20C-4E24-82DC-B520E4099D02}" destId="{1B199048-5166-42DB-9916-CD97D0BB2C9E}" srcOrd="3" destOrd="0" presId="urn:microsoft.com/office/officeart/2018/2/layout/IconCircleList"/>
    <dgm:cxn modelId="{21654C53-E6B4-447A-AFD0-4F6654412E22}" type="presParOf" srcId="{6A1598F0-4C26-480F-87F9-0F22E14381B6}" destId="{ED04C93E-E1DB-403F-9BAB-9D6116D13F04}" srcOrd="11" destOrd="0" presId="urn:microsoft.com/office/officeart/2018/2/layout/IconCircleList"/>
    <dgm:cxn modelId="{5DCE585E-E1E8-408E-AD97-CCBE67A9FD7C}" type="presParOf" srcId="{6A1598F0-4C26-480F-87F9-0F22E14381B6}" destId="{3BE62FE0-CB4D-44FA-B701-9E3AF58FE356}" srcOrd="12" destOrd="0" presId="urn:microsoft.com/office/officeart/2018/2/layout/IconCircleList"/>
    <dgm:cxn modelId="{FE476044-7C4E-4D28-B364-C4758DED5C91}" type="presParOf" srcId="{3BE62FE0-CB4D-44FA-B701-9E3AF58FE356}" destId="{C5746915-817C-4C1D-B31A-D0A4BF9F02F9}" srcOrd="0" destOrd="0" presId="urn:microsoft.com/office/officeart/2018/2/layout/IconCircleList"/>
    <dgm:cxn modelId="{63FE168E-DC12-4D35-882D-3DC446852521}" type="presParOf" srcId="{3BE62FE0-CB4D-44FA-B701-9E3AF58FE356}" destId="{15280849-51E8-478A-B20D-B98856553F2F}" srcOrd="1" destOrd="0" presId="urn:microsoft.com/office/officeart/2018/2/layout/IconCircleList"/>
    <dgm:cxn modelId="{96D99D54-FC50-4BF0-868C-D9CDD459DFA1}" type="presParOf" srcId="{3BE62FE0-CB4D-44FA-B701-9E3AF58FE356}" destId="{373AFF47-1C06-4E96-82DE-B6C6C9CE77E6}" srcOrd="2" destOrd="0" presId="urn:microsoft.com/office/officeart/2018/2/layout/IconCircleList"/>
    <dgm:cxn modelId="{75247822-DA8B-4369-8E6D-C663912509FE}" type="presParOf" srcId="{3BE62FE0-CB4D-44FA-B701-9E3AF58FE356}" destId="{ADFB587A-0BEF-4A01-94B9-185DF507CD70}" srcOrd="3" destOrd="0" presId="urn:microsoft.com/office/officeart/2018/2/layout/IconCircleList"/>
    <dgm:cxn modelId="{FF66663D-0432-4DBF-B248-8724635438FD}" type="presParOf" srcId="{6A1598F0-4C26-480F-87F9-0F22E14381B6}" destId="{5FC39FF4-B14E-4CCF-94D2-F6988CFAFDC0}" srcOrd="13" destOrd="0" presId="urn:microsoft.com/office/officeart/2018/2/layout/IconCircleList"/>
    <dgm:cxn modelId="{729492D9-019D-468F-AFD9-E3CA45633AE0}" type="presParOf" srcId="{6A1598F0-4C26-480F-87F9-0F22E14381B6}" destId="{937A2166-A3D6-496E-B468-ED6F42B10AC6}" srcOrd="14" destOrd="0" presId="urn:microsoft.com/office/officeart/2018/2/layout/IconCircleList"/>
    <dgm:cxn modelId="{B1C37D61-A24E-4343-8343-6C0037875C16}" type="presParOf" srcId="{937A2166-A3D6-496E-B468-ED6F42B10AC6}" destId="{F16D7270-39C9-4BCE-B494-5D45D8B09B1C}" srcOrd="0" destOrd="0" presId="urn:microsoft.com/office/officeart/2018/2/layout/IconCircleList"/>
    <dgm:cxn modelId="{56221C55-15B3-45DD-AC56-B2421EF9BA8C}" type="presParOf" srcId="{937A2166-A3D6-496E-B468-ED6F42B10AC6}" destId="{9C84DA4B-B0FD-43A5-93F4-36519D39C36B}" srcOrd="1" destOrd="0" presId="urn:microsoft.com/office/officeart/2018/2/layout/IconCircleList"/>
    <dgm:cxn modelId="{E858CCE9-AF28-4A0A-94FC-073FC292384F}" type="presParOf" srcId="{937A2166-A3D6-496E-B468-ED6F42B10AC6}" destId="{10AB4F00-01F0-4E1E-BF72-857FB68AF115}" srcOrd="2" destOrd="0" presId="urn:microsoft.com/office/officeart/2018/2/layout/IconCircleList"/>
    <dgm:cxn modelId="{4E9B9615-5D47-4632-925D-66641AB52B81}" type="presParOf" srcId="{937A2166-A3D6-496E-B468-ED6F42B10AC6}" destId="{C04EFC56-C650-4BBB-AD38-D31982814E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D18EED-82C7-4461-8BCD-225A171926BA}" type="doc">
      <dgm:prSet loTypeId="urn:microsoft.com/office/officeart/2005/8/layout/radial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BB49823-6D2A-49D6-87D3-466F76E6500F}">
      <dgm:prSet phldrT="[Text]"/>
      <dgm:spPr/>
      <dgm:t>
        <a:bodyPr/>
        <a:lstStyle/>
        <a:p>
          <a:r>
            <a:rPr lang="en-US" dirty="0"/>
            <a:t>Patient No-Show</a:t>
          </a:r>
        </a:p>
      </dgm:t>
    </dgm:pt>
    <dgm:pt modelId="{CAA21937-C1A1-4736-95AE-CFF9B1146605}" type="parTrans" cxnId="{6444BA7C-0E5D-42A1-BC2C-6562B7B82213}">
      <dgm:prSet/>
      <dgm:spPr/>
      <dgm:t>
        <a:bodyPr/>
        <a:lstStyle/>
        <a:p>
          <a:endParaRPr lang="en-US"/>
        </a:p>
      </dgm:t>
    </dgm:pt>
    <dgm:pt modelId="{8ED3E9CF-1BA8-4487-BAEB-A899479B5299}" type="sibTrans" cxnId="{6444BA7C-0E5D-42A1-BC2C-6562B7B82213}">
      <dgm:prSet/>
      <dgm:spPr/>
      <dgm:t>
        <a:bodyPr/>
        <a:lstStyle/>
        <a:p>
          <a:endParaRPr lang="en-US"/>
        </a:p>
      </dgm:t>
    </dgm:pt>
    <dgm:pt modelId="{F50DCBEE-C290-4774-AE51-650DABD0D95C}">
      <dgm:prSet phldrT="[Text]"/>
      <dgm:spPr/>
      <dgm:t>
        <a:bodyPr/>
        <a:lstStyle/>
        <a:p>
          <a:r>
            <a:rPr lang="en-US" dirty="0"/>
            <a:t>Inefficient Allocation of Resources </a:t>
          </a:r>
        </a:p>
      </dgm:t>
    </dgm:pt>
    <dgm:pt modelId="{4624B3B2-7095-4B57-9840-108B8A7A374B}" type="parTrans" cxnId="{EAB2041F-CCFF-410E-88CD-CBC8B898EE86}">
      <dgm:prSet/>
      <dgm:spPr/>
      <dgm:t>
        <a:bodyPr/>
        <a:lstStyle/>
        <a:p>
          <a:endParaRPr lang="en-US"/>
        </a:p>
      </dgm:t>
    </dgm:pt>
    <dgm:pt modelId="{64F9217A-BFB0-4F99-83B0-C6B87D57115B}" type="sibTrans" cxnId="{EAB2041F-CCFF-410E-88CD-CBC8B898EE86}">
      <dgm:prSet/>
      <dgm:spPr/>
      <dgm:t>
        <a:bodyPr/>
        <a:lstStyle/>
        <a:p>
          <a:endParaRPr lang="en-US"/>
        </a:p>
      </dgm:t>
    </dgm:pt>
    <dgm:pt modelId="{EBA7A054-FB96-4150-8901-1BAE199490FB}">
      <dgm:prSet phldrT="[Text]"/>
      <dgm:spPr/>
      <dgm:t>
        <a:bodyPr/>
        <a:lstStyle/>
        <a:p>
          <a:r>
            <a:rPr lang="en-US" dirty="0"/>
            <a:t>Limited Access to Care </a:t>
          </a:r>
        </a:p>
      </dgm:t>
    </dgm:pt>
    <dgm:pt modelId="{641E17B2-66AF-40D1-A5D4-12A1FB3180FC}" type="parTrans" cxnId="{990719B8-5312-4D5B-9A84-920AA734969B}">
      <dgm:prSet/>
      <dgm:spPr/>
      <dgm:t>
        <a:bodyPr/>
        <a:lstStyle/>
        <a:p>
          <a:endParaRPr lang="en-US"/>
        </a:p>
      </dgm:t>
    </dgm:pt>
    <dgm:pt modelId="{832C39C7-320F-4C6D-8FF0-4C78BA5B4979}" type="sibTrans" cxnId="{990719B8-5312-4D5B-9A84-920AA734969B}">
      <dgm:prSet/>
      <dgm:spPr/>
      <dgm:t>
        <a:bodyPr/>
        <a:lstStyle/>
        <a:p>
          <a:endParaRPr lang="en-US"/>
        </a:p>
      </dgm:t>
    </dgm:pt>
    <dgm:pt modelId="{635FAF01-6283-4625-BCF6-33B7E33C8FAF}">
      <dgm:prSet phldrT="[Text]"/>
      <dgm:spPr/>
      <dgm:t>
        <a:bodyPr/>
        <a:lstStyle/>
        <a:p>
          <a:r>
            <a:rPr lang="en-US" dirty="0"/>
            <a:t>Poor health Outcomes </a:t>
          </a:r>
        </a:p>
      </dgm:t>
    </dgm:pt>
    <dgm:pt modelId="{39677EFA-9389-4B61-AA62-9FB52AEF630B}" type="parTrans" cxnId="{DB2489D9-FB7C-434C-9278-AACE2315BF6B}">
      <dgm:prSet/>
      <dgm:spPr/>
      <dgm:t>
        <a:bodyPr/>
        <a:lstStyle/>
        <a:p>
          <a:endParaRPr lang="en-US"/>
        </a:p>
      </dgm:t>
    </dgm:pt>
    <dgm:pt modelId="{4744E670-29F3-45B7-86CD-06F645662988}" type="sibTrans" cxnId="{DB2489D9-FB7C-434C-9278-AACE2315BF6B}">
      <dgm:prSet/>
      <dgm:spPr/>
      <dgm:t>
        <a:bodyPr/>
        <a:lstStyle/>
        <a:p>
          <a:endParaRPr lang="en-US"/>
        </a:p>
      </dgm:t>
    </dgm:pt>
    <dgm:pt modelId="{F5C183F2-287C-4053-8D88-E913548E5AF5}">
      <dgm:prSet phldrT="[Text]"/>
      <dgm:spPr/>
      <dgm:t>
        <a:bodyPr/>
        <a:lstStyle/>
        <a:p>
          <a:r>
            <a:rPr lang="en-US" dirty="0"/>
            <a:t>High Healthcare Costs</a:t>
          </a:r>
        </a:p>
      </dgm:t>
    </dgm:pt>
    <dgm:pt modelId="{1E3A05DE-5D3B-496D-A955-D22AB0557275}" type="parTrans" cxnId="{4CC7EF25-CFF3-476D-9224-905D50385DCD}">
      <dgm:prSet/>
      <dgm:spPr/>
      <dgm:t>
        <a:bodyPr/>
        <a:lstStyle/>
        <a:p>
          <a:endParaRPr lang="en-US"/>
        </a:p>
      </dgm:t>
    </dgm:pt>
    <dgm:pt modelId="{7EE6EAB6-C921-4922-977E-4A7F4085E057}" type="sibTrans" cxnId="{4CC7EF25-CFF3-476D-9224-905D50385DCD}">
      <dgm:prSet/>
      <dgm:spPr/>
      <dgm:t>
        <a:bodyPr/>
        <a:lstStyle/>
        <a:p>
          <a:endParaRPr lang="en-US"/>
        </a:p>
      </dgm:t>
    </dgm:pt>
    <dgm:pt modelId="{B0CD7309-802F-4564-82CD-1C88231237E4}">
      <dgm:prSet phldrT="[Text]"/>
      <dgm:spPr/>
      <dgm:t>
        <a:bodyPr/>
        <a:lstStyle/>
        <a:p>
          <a:r>
            <a:rPr lang="en-US" dirty="0"/>
            <a:t>Dissatisfaction with long lead time </a:t>
          </a:r>
        </a:p>
      </dgm:t>
    </dgm:pt>
    <dgm:pt modelId="{57F172C9-F879-4DF2-91E2-409F485D655D}" type="parTrans" cxnId="{14AE4746-A1BA-4B19-A5C2-C69F5CF87706}">
      <dgm:prSet/>
      <dgm:spPr/>
      <dgm:t>
        <a:bodyPr/>
        <a:lstStyle/>
        <a:p>
          <a:endParaRPr lang="en-US"/>
        </a:p>
      </dgm:t>
    </dgm:pt>
    <dgm:pt modelId="{51C49125-A5D5-4624-91CD-5F0D6D0A42BC}" type="sibTrans" cxnId="{14AE4746-A1BA-4B19-A5C2-C69F5CF87706}">
      <dgm:prSet/>
      <dgm:spPr/>
      <dgm:t>
        <a:bodyPr/>
        <a:lstStyle/>
        <a:p>
          <a:endParaRPr lang="en-US"/>
        </a:p>
      </dgm:t>
    </dgm:pt>
    <dgm:pt modelId="{7D8B5DCD-DC25-4D18-A03F-261FC3C686B1}" type="pres">
      <dgm:prSet presAssocID="{73D18EED-82C7-4461-8BCD-225A171926B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84103FC-BD1D-4EE5-A090-FBC48B3EF167}" type="pres">
      <dgm:prSet presAssocID="{3BB49823-6D2A-49D6-87D3-466F76E6500F}" presName="centerShape" presStyleLbl="node0" presStyleIdx="0" presStyleCnt="1"/>
      <dgm:spPr/>
    </dgm:pt>
    <dgm:pt modelId="{3CDC8597-9213-4DC3-B3C1-E1F9134A73BD}" type="pres">
      <dgm:prSet presAssocID="{F50DCBEE-C290-4774-AE51-650DABD0D95C}" presName="node" presStyleLbl="node1" presStyleIdx="0" presStyleCnt="5">
        <dgm:presLayoutVars>
          <dgm:bulletEnabled val="1"/>
        </dgm:presLayoutVars>
      </dgm:prSet>
      <dgm:spPr/>
    </dgm:pt>
    <dgm:pt modelId="{6F1DA8D3-D8DD-46E9-A2CF-CD6D0FB08EE2}" type="pres">
      <dgm:prSet presAssocID="{F50DCBEE-C290-4774-AE51-650DABD0D95C}" presName="dummy" presStyleCnt="0"/>
      <dgm:spPr/>
    </dgm:pt>
    <dgm:pt modelId="{608B8F8A-9A10-4235-BFF4-33B59EDA56F1}" type="pres">
      <dgm:prSet presAssocID="{64F9217A-BFB0-4F99-83B0-C6B87D57115B}" presName="sibTrans" presStyleLbl="sibTrans2D1" presStyleIdx="0" presStyleCnt="5"/>
      <dgm:spPr/>
    </dgm:pt>
    <dgm:pt modelId="{D6A45B2D-B598-4116-BB99-B011067CA7B3}" type="pres">
      <dgm:prSet presAssocID="{EBA7A054-FB96-4150-8901-1BAE199490FB}" presName="node" presStyleLbl="node1" presStyleIdx="1" presStyleCnt="5">
        <dgm:presLayoutVars>
          <dgm:bulletEnabled val="1"/>
        </dgm:presLayoutVars>
      </dgm:prSet>
      <dgm:spPr/>
    </dgm:pt>
    <dgm:pt modelId="{63C3D1BF-4C6E-4306-AD3D-D15CB410A3FA}" type="pres">
      <dgm:prSet presAssocID="{EBA7A054-FB96-4150-8901-1BAE199490FB}" presName="dummy" presStyleCnt="0"/>
      <dgm:spPr/>
    </dgm:pt>
    <dgm:pt modelId="{B1F4FE5B-0157-4594-A360-5EEF6A140EE2}" type="pres">
      <dgm:prSet presAssocID="{832C39C7-320F-4C6D-8FF0-4C78BA5B4979}" presName="sibTrans" presStyleLbl="sibTrans2D1" presStyleIdx="1" presStyleCnt="5"/>
      <dgm:spPr/>
    </dgm:pt>
    <dgm:pt modelId="{F499A39F-2402-4B79-AD29-D9BD49A89C17}" type="pres">
      <dgm:prSet presAssocID="{635FAF01-6283-4625-BCF6-33B7E33C8FAF}" presName="node" presStyleLbl="node1" presStyleIdx="2" presStyleCnt="5">
        <dgm:presLayoutVars>
          <dgm:bulletEnabled val="1"/>
        </dgm:presLayoutVars>
      </dgm:prSet>
      <dgm:spPr/>
    </dgm:pt>
    <dgm:pt modelId="{649184D1-FD2A-4B80-A309-CE09E963C95B}" type="pres">
      <dgm:prSet presAssocID="{635FAF01-6283-4625-BCF6-33B7E33C8FAF}" presName="dummy" presStyleCnt="0"/>
      <dgm:spPr/>
    </dgm:pt>
    <dgm:pt modelId="{2AFD6330-AA06-4459-98E8-1B379AB1FC52}" type="pres">
      <dgm:prSet presAssocID="{4744E670-29F3-45B7-86CD-06F645662988}" presName="sibTrans" presStyleLbl="sibTrans2D1" presStyleIdx="2" presStyleCnt="5"/>
      <dgm:spPr/>
    </dgm:pt>
    <dgm:pt modelId="{C9D117D5-3937-41B4-A6BE-6215C4525973}" type="pres">
      <dgm:prSet presAssocID="{F5C183F2-287C-4053-8D88-E913548E5AF5}" presName="node" presStyleLbl="node1" presStyleIdx="3" presStyleCnt="5">
        <dgm:presLayoutVars>
          <dgm:bulletEnabled val="1"/>
        </dgm:presLayoutVars>
      </dgm:prSet>
      <dgm:spPr/>
    </dgm:pt>
    <dgm:pt modelId="{3F3B6EB8-A4E0-453A-996C-E8EB9DAAEAB1}" type="pres">
      <dgm:prSet presAssocID="{F5C183F2-287C-4053-8D88-E913548E5AF5}" presName="dummy" presStyleCnt="0"/>
      <dgm:spPr/>
    </dgm:pt>
    <dgm:pt modelId="{EA5B843B-EDCB-4833-A2A4-366066391FB9}" type="pres">
      <dgm:prSet presAssocID="{7EE6EAB6-C921-4922-977E-4A7F4085E057}" presName="sibTrans" presStyleLbl="sibTrans2D1" presStyleIdx="3" presStyleCnt="5"/>
      <dgm:spPr/>
    </dgm:pt>
    <dgm:pt modelId="{B513C0F7-B31A-46FD-9AA7-16EE46892206}" type="pres">
      <dgm:prSet presAssocID="{B0CD7309-802F-4564-82CD-1C88231237E4}" presName="node" presStyleLbl="node1" presStyleIdx="4" presStyleCnt="5">
        <dgm:presLayoutVars>
          <dgm:bulletEnabled val="1"/>
        </dgm:presLayoutVars>
      </dgm:prSet>
      <dgm:spPr/>
    </dgm:pt>
    <dgm:pt modelId="{1C895220-3A59-4FE1-AFFC-41C89CECDB66}" type="pres">
      <dgm:prSet presAssocID="{B0CD7309-802F-4564-82CD-1C88231237E4}" presName="dummy" presStyleCnt="0"/>
      <dgm:spPr/>
    </dgm:pt>
    <dgm:pt modelId="{1F028ABF-4EF8-48B4-8B8A-2C20F85D6666}" type="pres">
      <dgm:prSet presAssocID="{51C49125-A5D5-4624-91CD-5F0D6D0A42BC}" presName="sibTrans" presStyleLbl="sibTrans2D1" presStyleIdx="4" presStyleCnt="5"/>
      <dgm:spPr/>
    </dgm:pt>
  </dgm:ptLst>
  <dgm:cxnLst>
    <dgm:cxn modelId="{1522C20B-8FD3-4B8D-91FD-C4DBDA1ED52F}" type="presOf" srcId="{F50DCBEE-C290-4774-AE51-650DABD0D95C}" destId="{3CDC8597-9213-4DC3-B3C1-E1F9134A73BD}" srcOrd="0" destOrd="0" presId="urn:microsoft.com/office/officeart/2005/8/layout/radial6"/>
    <dgm:cxn modelId="{6A326F0F-FF7F-4B5D-97E8-4EFEF0D047C5}" type="presOf" srcId="{64F9217A-BFB0-4F99-83B0-C6B87D57115B}" destId="{608B8F8A-9A10-4235-BFF4-33B59EDA56F1}" srcOrd="0" destOrd="0" presId="urn:microsoft.com/office/officeart/2005/8/layout/radial6"/>
    <dgm:cxn modelId="{EAB2041F-CCFF-410E-88CD-CBC8B898EE86}" srcId="{3BB49823-6D2A-49D6-87D3-466F76E6500F}" destId="{F50DCBEE-C290-4774-AE51-650DABD0D95C}" srcOrd="0" destOrd="0" parTransId="{4624B3B2-7095-4B57-9840-108B8A7A374B}" sibTransId="{64F9217A-BFB0-4F99-83B0-C6B87D57115B}"/>
    <dgm:cxn modelId="{4CC7EF25-CFF3-476D-9224-905D50385DCD}" srcId="{3BB49823-6D2A-49D6-87D3-466F76E6500F}" destId="{F5C183F2-287C-4053-8D88-E913548E5AF5}" srcOrd="3" destOrd="0" parTransId="{1E3A05DE-5D3B-496D-A955-D22AB0557275}" sibTransId="{7EE6EAB6-C921-4922-977E-4A7F4085E057}"/>
    <dgm:cxn modelId="{3FFA7661-4A51-4C92-8340-BB63AB8D51EA}" type="presOf" srcId="{73D18EED-82C7-4461-8BCD-225A171926BA}" destId="{7D8B5DCD-DC25-4D18-A03F-261FC3C686B1}" srcOrd="0" destOrd="0" presId="urn:microsoft.com/office/officeart/2005/8/layout/radial6"/>
    <dgm:cxn modelId="{14AE4746-A1BA-4B19-A5C2-C69F5CF87706}" srcId="{3BB49823-6D2A-49D6-87D3-466F76E6500F}" destId="{B0CD7309-802F-4564-82CD-1C88231237E4}" srcOrd="4" destOrd="0" parTransId="{57F172C9-F879-4DF2-91E2-409F485D655D}" sibTransId="{51C49125-A5D5-4624-91CD-5F0D6D0A42BC}"/>
    <dgm:cxn modelId="{89F23C69-B224-4E80-9A46-044FA9D0AA2D}" type="presOf" srcId="{635FAF01-6283-4625-BCF6-33B7E33C8FAF}" destId="{F499A39F-2402-4B79-AD29-D9BD49A89C17}" srcOrd="0" destOrd="0" presId="urn:microsoft.com/office/officeart/2005/8/layout/radial6"/>
    <dgm:cxn modelId="{E2126C6B-681F-42C4-9B6E-FE10BD44B5D0}" type="presOf" srcId="{F5C183F2-287C-4053-8D88-E913548E5AF5}" destId="{C9D117D5-3937-41B4-A6BE-6215C4525973}" srcOrd="0" destOrd="0" presId="urn:microsoft.com/office/officeart/2005/8/layout/radial6"/>
    <dgm:cxn modelId="{74F02B4F-DA51-44CE-9A27-8AF8168F45AF}" type="presOf" srcId="{B0CD7309-802F-4564-82CD-1C88231237E4}" destId="{B513C0F7-B31A-46FD-9AA7-16EE46892206}" srcOrd="0" destOrd="0" presId="urn:microsoft.com/office/officeart/2005/8/layout/radial6"/>
    <dgm:cxn modelId="{C547DC77-17E6-409A-926E-F6309D5AFF8F}" type="presOf" srcId="{4744E670-29F3-45B7-86CD-06F645662988}" destId="{2AFD6330-AA06-4459-98E8-1B379AB1FC52}" srcOrd="0" destOrd="0" presId="urn:microsoft.com/office/officeart/2005/8/layout/radial6"/>
    <dgm:cxn modelId="{6444BA7C-0E5D-42A1-BC2C-6562B7B82213}" srcId="{73D18EED-82C7-4461-8BCD-225A171926BA}" destId="{3BB49823-6D2A-49D6-87D3-466F76E6500F}" srcOrd="0" destOrd="0" parTransId="{CAA21937-C1A1-4736-95AE-CFF9B1146605}" sibTransId="{8ED3E9CF-1BA8-4487-BAEB-A899479B5299}"/>
    <dgm:cxn modelId="{E85570A1-CDB8-47AF-9626-19ADBF45CA19}" type="presOf" srcId="{3BB49823-6D2A-49D6-87D3-466F76E6500F}" destId="{684103FC-BD1D-4EE5-A090-FBC48B3EF167}" srcOrd="0" destOrd="0" presId="urn:microsoft.com/office/officeart/2005/8/layout/radial6"/>
    <dgm:cxn modelId="{C09B20A2-12B7-4513-8642-9C1FD2BA833A}" type="presOf" srcId="{51C49125-A5D5-4624-91CD-5F0D6D0A42BC}" destId="{1F028ABF-4EF8-48B4-8B8A-2C20F85D6666}" srcOrd="0" destOrd="0" presId="urn:microsoft.com/office/officeart/2005/8/layout/radial6"/>
    <dgm:cxn modelId="{990719B8-5312-4D5B-9A84-920AA734969B}" srcId="{3BB49823-6D2A-49D6-87D3-466F76E6500F}" destId="{EBA7A054-FB96-4150-8901-1BAE199490FB}" srcOrd="1" destOrd="0" parTransId="{641E17B2-66AF-40D1-A5D4-12A1FB3180FC}" sibTransId="{832C39C7-320F-4C6D-8FF0-4C78BA5B4979}"/>
    <dgm:cxn modelId="{F51C2CC9-4FF3-4366-B017-35BB6B1AA8F2}" type="presOf" srcId="{7EE6EAB6-C921-4922-977E-4A7F4085E057}" destId="{EA5B843B-EDCB-4833-A2A4-366066391FB9}" srcOrd="0" destOrd="0" presId="urn:microsoft.com/office/officeart/2005/8/layout/radial6"/>
    <dgm:cxn modelId="{959525CA-1EC3-43DD-9F65-06CF542F249F}" type="presOf" srcId="{EBA7A054-FB96-4150-8901-1BAE199490FB}" destId="{D6A45B2D-B598-4116-BB99-B011067CA7B3}" srcOrd="0" destOrd="0" presId="urn:microsoft.com/office/officeart/2005/8/layout/radial6"/>
    <dgm:cxn modelId="{B54161CD-57A0-4505-BB30-3C7DDC52030A}" type="presOf" srcId="{832C39C7-320F-4C6D-8FF0-4C78BA5B4979}" destId="{B1F4FE5B-0157-4594-A360-5EEF6A140EE2}" srcOrd="0" destOrd="0" presId="urn:microsoft.com/office/officeart/2005/8/layout/radial6"/>
    <dgm:cxn modelId="{DB2489D9-FB7C-434C-9278-AACE2315BF6B}" srcId="{3BB49823-6D2A-49D6-87D3-466F76E6500F}" destId="{635FAF01-6283-4625-BCF6-33B7E33C8FAF}" srcOrd="2" destOrd="0" parTransId="{39677EFA-9389-4B61-AA62-9FB52AEF630B}" sibTransId="{4744E670-29F3-45B7-86CD-06F645662988}"/>
    <dgm:cxn modelId="{C4035E8D-2ED4-4D31-B615-27CDD572E53D}" type="presParOf" srcId="{7D8B5DCD-DC25-4D18-A03F-261FC3C686B1}" destId="{684103FC-BD1D-4EE5-A090-FBC48B3EF167}" srcOrd="0" destOrd="0" presId="urn:microsoft.com/office/officeart/2005/8/layout/radial6"/>
    <dgm:cxn modelId="{815694DF-358C-410D-81BD-965249A4DEE3}" type="presParOf" srcId="{7D8B5DCD-DC25-4D18-A03F-261FC3C686B1}" destId="{3CDC8597-9213-4DC3-B3C1-E1F9134A73BD}" srcOrd="1" destOrd="0" presId="urn:microsoft.com/office/officeart/2005/8/layout/radial6"/>
    <dgm:cxn modelId="{D8C113D1-1117-4646-98CB-93FBE0AB795C}" type="presParOf" srcId="{7D8B5DCD-DC25-4D18-A03F-261FC3C686B1}" destId="{6F1DA8D3-D8DD-46E9-A2CF-CD6D0FB08EE2}" srcOrd="2" destOrd="0" presId="urn:microsoft.com/office/officeart/2005/8/layout/radial6"/>
    <dgm:cxn modelId="{A64AC59A-D5BD-4F3A-A4DD-02B470305402}" type="presParOf" srcId="{7D8B5DCD-DC25-4D18-A03F-261FC3C686B1}" destId="{608B8F8A-9A10-4235-BFF4-33B59EDA56F1}" srcOrd="3" destOrd="0" presId="urn:microsoft.com/office/officeart/2005/8/layout/radial6"/>
    <dgm:cxn modelId="{D5BB5A51-1E5F-42CA-8D9E-49F85E4F9639}" type="presParOf" srcId="{7D8B5DCD-DC25-4D18-A03F-261FC3C686B1}" destId="{D6A45B2D-B598-4116-BB99-B011067CA7B3}" srcOrd="4" destOrd="0" presId="urn:microsoft.com/office/officeart/2005/8/layout/radial6"/>
    <dgm:cxn modelId="{485BC411-8F3A-48A0-8B2B-EB8C819AF37D}" type="presParOf" srcId="{7D8B5DCD-DC25-4D18-A03F-261FC3C686B1}" destId="{63C3D1BF-4C6E-4306-AD3D-D15CB410A3FA}" srcOrd="5" destOrd="0" presId="urn:microsoft.com/office/officeart/2005/8/layout/radial6"/>
    <dgm:cxn modelId="{379DC215-52E6-42F5-8B74-FF19806D2E2B}" type="presParOf" srcId="{7D8B5DCD-DC25-4D18-A03F-261FC3C686B1}" destId="{B1F4FE5B-0157-4594-A360-5EEF6A140EE2}" srcOrd="6" destOrd="0" presId="urn:microsoft.com/office/officeart/2005/8/layout/radial6"/>
    <dgm:cxn modelId="{B0D997A7-6628-4761-859E-C1710A94B79C}" type="presParOf" srcId="{7D8B5DCD-DC25-4D18-A03F-261FC3C686B1}" destId="{F499A39F-2402-4B79-AD29-D9BD49A89C17}" srcOrd="7" destOrd="0" presId="urn:microsoft.com/office/officeart/2005/8/layout/radial6"/>
    <dgm:cxn modelId="{D66BB2D1-759B-4059-8EA5-08D97A508C71}" type="presParOf" srcId="{7D8B5DCD-DC25-4D18-A03F-261FC3C686B1}" destId="{649184D1-FD2A-4B80-A309-CE09E963C95B}" srcOrd="8" destOrd="0" presId="urn:microsoft.com/office/officeart/2005/8/layout/radial6"/>
    <dgm:cxn modelId="{7B8774AF-066A-4A0B-91A8-21118FC8FA3A}" type="presParOf" srcId="{7D8B5DCD-DC25-4D18-A03F-261FC3C686B1}" destId="{2AFD6330-AA06-4459-98E8-1B379AB1FC52}" srcOrd="9" destOrd="0" presId="urn:microsoft.com/office/officeart/2005/8/layout/radial6"/>
    <dgm:cxn modelId="{73A49FAD-3F52-48DD-B6CC-A7AC17D46019}" type="presParOf" srcId="{7D8B5DCD-DC25-4D18-A03F-261FC3C686B1}" destId="{C9D117D5-3937-41B4-A6BE-6215C4525973}" srcOrd="10" destOrd="0" presId="urn:microsoft.com/office/officeart/2005/8/layout/radial6"/>
    <dgm:cxn modelId="{C3DDE6E2-FA6A-4B73-850A-342A91D2A36A}" type="presParOf" srcId="{7D8B5DCD-DC25-4D18-A03F-261FC3C686B1}" destId="{3F3B6EB8-A4E0-453A-996C-E8EB9DAAEAB1}" srcOrd="11" destOrd="0" presId="urn:microsoft.com/office/officeart/2005/8/layout/radial6"/>
    <dgm:cxn modelId="{913FCFEC-FC98-4EBE-B600-CC10B20AF9D9}" type="presParOf" srcId="{7D8B5DCD-DC25-4D18-A03F-261FC3C686B1}" destId="{EA5B843B-EDCB-4833-A2A4-366066391FB9}" srcOrd="12" destOrd="0" presId="urn:microsoft.com/office/officeart/2005/8/layout/radial6"/>
    <dgm:cxn modelId="{7FB4F064-0384-4C07-BBE2-8789FD580B47}" type="presParOf" srcId="{7D8B5DCD-DC25-4D18-A03F-261FC3C686B1}" destId="{B513C0F7-B31A-46FD-9AA7-16EE46892206}" srcOrd="13" destOrd="0" presId="urn:microsoft.com/office/officeart/2005/8/layout/radial6"/>
    <dgm:cxn modelId="{2F40CB7C-2136-42D3-A2B6-01A8961F99A9}" type="presParOf" srcId="{7D8B5DCD-DC25-4D18-A03F-261FC3C686B1}" destId="{1C895220-3A59-4FE1-AFFC-41C89CECDB66}" srcOrd="14" destOrd="0" presId="urn:microsoft.com/office/officeart/2005/8/layout/radial6"/>
    <dgm:cxn modelId="{3D4798ED-8E88-4947-837A-32CF168691AC}" type="presParOf" srcId="{7D8B5DCD-DC25-4D18-A03F-261FC3C686B1}" destId="{1F028ABF-4EF8-48B4-8B8A-2C20F85D666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CFB13D-B4AE-4305-9438-861A5A05EBE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1E3ED09-60AF-4553-900C-4B8DB0CADBE1}">
      <dgm:prSet/>
      <dgm:spPr/>
      <dgm:t>
        <a:bodyPr/>
        <a:lstStyle/>
        <a:p>
          <a:r>
            <a:rPr lang="en-US"/>
            <a:t>Patient interventions are attempted to reduce no-show rates, with phone calls, short message service (SMS) texts, and emails being particularly impactful. However, in spite of all these initiatives, the no-show rates cited for USA ranged from 5% to as high as 55%</a:t>
          </a:r>
        </a:p>
      </dgm:t>
    </dgm:pt>
    <dgm:pt modelId="{A5282154-DE76-4399-8372-37449AD40338}" type="parTrans" cxnId="{3B0AFF24-E0A4-465B-8DF1-8211AAF432A8}">
      <dgm:prSet/>
      <dgm:spPr/>
      <dgm:t>
        <a:bodyPr/>
        <a:lstStyle/>
        <a:p>
          <a:endParaRPr lang="en-US"/>
        </a:p>
      </dgm:t>
    </dgm:pt>
    <dgm:pt modelId="{00CA27C9-0E36-49D0-8C66-4DA4342F4E17}" type="sibTrans" cxnId="{3B0AFF24-E0A4-465B-8DF1-8211AAF432A8}">
      <dgm:prSet/>
      <dgm:spPr/>
      <dgm:t>
        <a:bodyPr/>
        <a:lstStyle/>
        <a:p>
          <a:endParaRPr lang="en-US"/>
        </a:p>
      </dgm:t>
    </dgm:pt>
    <dgm:pt modelId="{2E0920BA-FE65-4D02-90B1-7ED1AAA99882}">
      <dgm:prSet/>
      <dgm:spPr/>
      <dgm:t>
        <a:bodyPr/>
        <a:lstStyle/>
        <a:p>
          <a:r>
            <a:rPr lang="en-US"/>
            <a:t>The goal for this project is to determine what factors are important for predicting is a patient will show up for their scheduled appointment. </a:t>
          </a:r>
        </a:p>
      </dgm:t>
    </dgm:pt>
    <dgm:pt modelId="{854FCAED-D5E7-4D3A-BAC1-49FC3D8D72DD}" type="parTrans" cxnId="{8331CA65-421F-40DC-BD55-59AAF2F45747}">
      <dgm:prSet/>
      <dgm:spPr/>
      <dgm:t>
        <a:bodyPr/>
        <a:lstStyle/>
        <a:p>
          <a:endParaRPr lang="en-US"/>
        </a:p>
      </dgm:t>
    </dgm:pt>
    <dgm:pt modelId="{95509EE2-A312-4FF9-BFCE-B81C3FE8B90B}" type="sibTrans" cxnId="{8331CA65-421F-40DC-BD55-59AAF2F45747}">
      <dgm:prSet/>
      <dgm:spPr/>
      <dgm:t>
        <a:bodyPr/>
        <a:lstStyle/>
        <a:p>
          <a:endParaRPr lang="en-US"/>
        </a:p>
      </dgm:t>
    </dgm:pt>
    <dgm:pt modelId="{E6EAF299-77EF-4DE1-8D0B-61EDDA58AB77}" type="pres">
      <dgm:prSet presAssocID="{50CFB13D-B4AE-4305-9438-861A5A05EBE9}" presName="linear" presStyleCnt="0">
        <dgm:presLayoutVars>
          <dgm:animLvl val="lvl"/>
          <dgm:resizeHandles val="exact"/>
        </dgm:presLayoutVars>
      </dgm:prSet>
      <dgm:spPr/>
    </dgm:pt>
    <dgm:pt modelId="{19A3A576-97BE-4A95-BA13-17CA86AA73CE}" type="pres">
      <dgm:prSet presAssocID="{11E3ED09-60AF-4553-900C-4B8DB0CADB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67D92D4-0AF8-421D-87E8-2D80575EA9FD}" type="pres">
      <dgm:prSet presAssocID="{00CA27C9-0E36-49D0-8C66-4DA4342F4E17}" presName="spacer" presStyleCnt="0"/>
      <dgm:spPr/>
    </dgm:pt>
    <dgm:pt modelId="{DAE6FDED-178F-476A-A8A0-5DA6A2475AD5}" type="pres">
      <dgm:prSet presAssocID="{2E0920BA-FE65-4D02-90B1-7ED1AAA9988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0AFF24-E0A4-465B-8DF1-8211AAF432A8}" srcId="{50CFB13D-B4AE-4305-9438-861A5A05EBE9}" destId="{11E3ED09-60AF-4553-900C-4B8DB0CADBE1}" srcOrd="0" destOrd="0" parTransId="{A5282154-DE76-4399-8372-37449AD40338}" sibTransId="{00CA27C9-0E36-49D0-8C66-4DA4342F4E17}"/>
    <dgm:cxn modelId="{0ACD5233-C3A0-4CA0-9D24-1C6F19E62404}" type="presOf" srcId="{50CFB13D-B4AE-4305-9438-861A5A05EBE9}" destId="{E6EAF299-77EF-4DE1-8D0B-61EDDA58AB77}" srcOrd="0" destOrd="0" presId="urn:microsoft.com/office/officeart/2005/8/layout/vList2"/>
    <dgm:cxn modelId="{8331CA65-421F-40DC-BD55-59AAF2F45747}" srcId="{50CFB13D-B4AE-4305-9438-861A5A05EBE9}" destId="{2E0920BA-FE65-4D02-90B1-7ED1AAA99882}" srcOrd="1" destOrd="0" parTransId="{854FCAED-D5E7-4D3A-BAC1-49FC3D8D72DD}" sibTransId="{95509EE2-A312-4FF9-BFCE-B81C3FE8B90B}"/>
    <dgm:cxn modelId="{AB45E274-AF79-4E78-96C8-B7B934C5D40E}" type="presOf" srcId="{2E0920BA-FE65-4D02-90B1-7ED1AAA99882}" destId="{DAE6FDED-178F-476A-A8A0-5DA6A2475AD5}" srcOrd="0" destOrd="0" presId="urn:microsoft.com/office/officeart/2005/8/layout/vList2"/>
    <dgm:cxn modelId="{C507CAB6-34E9-4AFD-8F1B-02DFACFCFF50}" type="presOf" srcId="{11E3ED09-60AF-4553-900C-4B8DB0CADBE1}" destId="{19A3A576-97BE-4A95-BA13-17CA86AA73CE}" srcOrd="0" destOrd="0" presId="urn:microsoft.com/office/officeart/2005/8/layout/vList2"/>
    <dgm:cxn modelId="{07336980-7F38-4886-A45D-D7D51F556D33}" type="presParOf" srcId="{E6EAF299-77EF-4DE1-8D0B-61EDDA58AB77}" destId="{19A3A576-97BE-4A95-BA13-17CA86AA73CE}" srcOrd="0" destOrd="0" presId="urn:microsoft.com/office/officeart/2005/8/layout/vList2"/>
    <dgm:cxn modelId="{6435977B-9D31-4F2F-A03C-AB02077250DE}" type="presParOf" srcId="{E6EAF299-77EF-4DE1-8D0B-61EDDA58AB77}" destId="{D67D92D4-0AF8-421D-87E8-2D80575EA9FD}" srcOrd="1" destOrd="0" presId="urn:microsoft.com/office/officeart/2005/8/layout/vList2"/>
    <dgm:cxn modelId="{461016FB-4707-4E9F-B973-BCB6B0491AE2}" type="presParOf" srcId="{E6EAF299-77EF-4DE1-8D0B-61EDDA58AB77}" destId="{DAE6FDED-178F-476A-A8A0-5DA6A2475AD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2BCB23-C7B9-41B5-BD6F-346BB8EDE36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21CDB7-6E01-4169-AA60-DA7441F67608}">
      <dgm:prSet phldrT="[Text]"/>
      <dgm:spPr/>
      <dgm:t>
        <a:bodyPr/>
        <a:lstStyle/>
        <a:p>
          <a:r>
            <a:rPr lang="en-US" dirty="0" err="1"/>
            <a:t>Lenzi</a:t>
          </a:r>
          <a:r>
            <a:rPr lang="en-US" dirty="0"/>
            <a:t>, Ben, Stein</a:t>
          </a:r>
        </a:p>
      </dgm:t>
    </dgm:pt>
    <dgm:pt modelId="{775A5D25-B34E-4DD6-A20E-9702321FD500}" type="parTrans" cxnId="{AA89F23E-8D2F-46C4-9A47-72F457CCC343}">
      <dgm:prSet/>
      <dgm:spPr/>
      <dgm:t>
        <a:bodyPr/>
        <a:lstStyle/>
        <a:p>
          <a:endParaRPr lang="en-US"/>
        </a:p>
      </dgm:t>
    </dgm:pt>
    <dgm:pt modelId="{69342806-710B-4A81-A25A-15C46FCBCF85}" type="sibTrans" cxnId="{AA89F23E-8D2F-46C4-9A47-72F457CCC343}">
      <dgm:prSet/>
      <dgm:spPr/>
      <dgm:t>
        <a:bodyPr/>
        <a:lstStyle/>
        <a:p>
          <a:endParaRPr lang="en-US"/>
        </a:p>
      </dgm:t>
    </dgm:pt>
    <dgm:pt modelId="{EF9C5602-7CCC-4730-87F9-60D904399340}">
      <dgm:prSet phldrT="[Text]"/>
      <dgm:spPr/>
      <dgm:t>
        <a:bodyPr/>
        <a:lstStyle/>
        <a:p>
          <a:r>
            <a:rPr lang="en-US" dirty="0"/>
            <a:t>Naïve and Mixed-effect logistic regression</a:t>
          </a:r>
        </a:p>
      </dgm:t>
    </dgm:pt>
    <dgm:pt modelId="{C43FB097-0844-4B66-A1B6-0F8F43455AB3}" type="parTrans" cxnId="{46A9B7CE-E3B9-47B2-BE66-F804E74CE656}">
      <dgm:prSet/>
      <dgm:spPr/>
      <dgm:t>
        <a:bodyPr/>
        <a:lstStyle/>
        <a:p>
          <a:endParaRPr lang="en-US"/>
        </a:p>
      </dgm:t>
    </dgm:pt>
    <dgm:pt modelId="{F8EBD6E1-9E56-4183-94AB-2B930CBC6FDF}" type="sibTrans" cxnId="{46A9B7CE-E3B9-47B2-BE66-F804E74CE656}">
      <dgm:prSet/>
      <dgm:spPr/>
      <dgm:t>
        <a:bodyPr/>
        <a:lstStyle/>
        <a:p>
          <a:endParaRPr lang="en-US"/>
        </a:p>
      </dgm:t>
    </dgm:pt>
    <dgm:pt modelId="{DE86E7E2-FFA0-4015-B1AB-AA58F3E61C11}">
      <dgm:prSet phldrT="[Text]"/>
      <dgm:spPr/>
      <dgm:t>
        <a:bodyPr/>
        <a:lstStyle/>
        <a:p>
          <a:r>
            <a:rPr lang="en-US" b="0" i="0" dirty="0"/>
            <a:t>Young age and previous patient non-attendance have been consistently reported</a:t>
          </a:r>
          <a:endParaRPr lang="en-US" dirty="0"/>
        </a:p>
      </dgm:t>
    </dgm:pt>
    <dgm:pt modelId="{98520624-E43C-4499-B836-C8513878B5D1}" type="parTrans" cxnId="{6EB1B775-2DFF-49E5-821F-C33BBAF80DE5}">
      <dgm:prSet/>
      <dgm:spPr/>
      <dgm:t>
        <a:bodyPr/>
        <a:lstStyle/>
        <a:p>
          <a:endParaRPr lang="en-US"/>
        </a:p>
      </dgm:t>
    </dgm:pt>
    <dgm:pt modelId="{48A59F7F-C444-4F91-B1AA-CBDB707FC123}" type="sibTrans" cxnId="{6EB1B775-2DFF-49E5-821F-C33BBAF80DE5}">
      <dgm:prSet/>
      <dgm:spPr/>
      <dgm:t>
        <a:bodyPr/>
        <a:lstStyle/>
        <a:p>
          <a:endParaRPr lang="en-US"/>
        </a:p>
      </dgm:t>
    </dgm:pt>
    <dgm:pt modelId="{B8FE7E49-F6D0-42EE-92BA-D511CEA0F4F4}">
      <dgm:prSet phldrT="[Text]"/>
      <dgm:spPr/>
      <dgm:t>
        <a:bodyPr/>
        <a:lstStyle/>
        <a:p>
          <a:r>
            <a:rPr lang="en-US" dirty="0"/>
            <a:t>Ferro, Brailsford, </a:t>
          </a:r>
          <a:r>
            <a:rPr lang="en-US" dirty="0" err="1"/>
            <a:t>Braco</a:t>
          </a:r>
          <a:r>
            <a:rPr lang="en-US" dirty="0"/>
            <a:t>, Smith</a:t>
          </a:r>
        </a:p>
      </dgm:t>
    </dgm:pt>
    <dgm:pt modelId="{1BC31ADB-C886-4693-809B-01A50452AD4C}" type="parTrans" cxnId="{688385B4-BBF6-4020-84DD-36FAC1706AA2}">
      <dgm:prSet/>
      <dgm:spPr/>
      <dgm:t>
        <a:bodyPr/>
        <a:lstStyle/>
        <a:p>
          <a:endParaRPr lang="en-US"/>
        </a:p>
      </dgm:t>
    </dgm:pt>
    <dgm:pt modelId="{6782086B-79F6-4A34-ABF0-D0DF7C992CC8}" type="sibTrans" cxnId="{688385B4-BBF6-4020-84DD-36FAC1706AA2}">
      <dgm:prSet/>
      <dgm:spPr/>
      <dgm:t>
        <a:bodyPr/>
        <a:lstStyle/>
        <a:p>
          <a:endParaRPr lang="en-US"/>
        </a:p>
      </dgm:t>
    </dgm:pt>
    <dgm:pt modelId="{06D4457F-F323-4CAD-A7FE-A559111DDBE5}">
      <dgm:prSet phldrT="[Text]"/>
      <dgm:spPr/>
      <dgm:t>
        <a:bodyPr/>
        <a:lstStyle/>
        <a:p>
          <a:r>
            <a:rPr lang="en-US" b="0" i="0" dirty="0"/>
            <a:t>A Machine learning-based DSS is used to predict no-show probability in healthcare.</a:t>
          </a:r>
          <a:endParaRPr lang="en-US" dirty="0"/>
        </a:p>
      </dgm:t>
    </dgm:pt>
    <dgm:pt modelId="{CCB17380-64F1-411C-B24F-941F557FCEB7}" type="parTrans" cxnId="{91C5ACEE-5A75-4CCB-B431-0003F144955C}">
      <dgm:prSet/>
      <dgm:spPr/>
      <dgm:t>
        <a:bodyPr/>
        <a:lstStyle/>
        <a:p>
          <a:endParaRPr lang="en-US"/>
        </a:p>
      </dgm:t>
    </dgm:pt>
    <dgm:pt modelId="{0001AA90-12A2-48CD-B915-75815599919F}" type="sibTrans" cxnId="{91C5ACEE-5A75-4CCB-B431-0003F144955C}">
      <dgm:prSet/>
      <dgm:spPr/>
      <dgm:t>
        <a:bodyPr/>
        <a:lstStyle/>
        <a:p>
          <a:endParaRPr lang="en-US"/>
        </a:p>
      </dgm:t>
    </dgm:pt>
    <dgm:pt modelId="{EF07FFE0-20F4-467E-A7E5-E275DDDE763C}">
      <dgm:prSet phldrT="[Text]"/>
      <dgm:spPr/>
      <dgm:t>
        <a:bodyPr/>
        <a:lstStyle/>
        <a:p>
          <a:r>
            <a:rPr lang="en-US" dirty="0"/>
            <a:t>Patient Classification – Key element to improve performance </a:t>
          </a:r>
        </a:p>
      </dgm:t>
    </dgm:pt>
    <dgm:pt modelId="{32B9A738-5F5A-4EF1-AF56-A0A60000ACFF}" type="parTrans" cxnId="{CA824ED8-594B-4447-BBDE-FA288EE3DCAB}">
      <dgm:prSet/>
      <dgm:spPr/>
      <dgm:t>
        <a:bodyPr/>
        <a:lstStyle/>
        <a:p>
          <a:endParaRPr lang="en-US"/>
        </a:p>
      </dgm:t>
    </dgm:pt>
    <dgm:pt modelId="{450BCAE1-CB0E-4D59-8AA8-38ECC6BEB742}" type="sibTrans" cxnId="{CA824ED8-594B-4447-BBDE-FA288EE3DCAB}">
      <dgm:prSet/>
      <dgm:spPr/>
      <dgm:t>
        <a:bodyPr/>
        <a:lstStyle/>
        <a:p>
          <a:endParaRPr lang="en-US"/>
        </a:p>
      </dgm:t>
    </dgm:pt>
    <dgm:pt modelId="{064439E0-813A-40CF-BC42-4C884E660BCD}">
      <dgm:prSet phldrT="[Text]"/>
      <dgm:spPr/>
      <dgm:t>
        <a:bodyPr/>
        <a:lstStyle/>
        <a:p>
          <a:r>
            <a:rPr lang="en-US" dirty="0" err="1"/>
            <a:t>Dantas</a:t>
          </a:r>
          <a:r>
            <a:rPr lang="en-US" dirty="0"/>
            <a:t>, </a:t>
          </a:r>
          <a:r>
            <a:rPr lang="en-US" dirty="0" err="1"/>
            <a:t>Hamacher</a:t>
          </a:r>
          <a:r>
            <a:rPr lang="en-US" dirty="0"/>
            <a:t>, </a:t>
          </a:r>
          <a:r>
            <a:rPr lang="en-US" dirty="0" err="1"/>
            <a:t>Oliviera</a:t>
          </a:r>
          <a:r>
            <a:rPr lang="en-US" dirty="0"/>
            <a:t>, et all</a:t>
          </a:r>
        </a:p>
      </dgm:t>
    </dgm:pt>
    <dgm:pt modelId="{4DCCC355-08E0-49CD-A724-453076E06A6D}" type="parTrans" cxnId="{8EC9CF1F-AECB-45BF-A318-F67252D1BC4C}">
      <dgm:prSet/>
      <dgm:spPr/>
      <dgm:t>
        <a:bodyPr/>
        <a:lstStyle/>
        <a:p>
          <a:endParaRPr lang="en-US"/>
        </a:p>
      </dgm:t>
    </dgm:pt>
    <dgm:pt modelId="{F6406972-C0FB-46E1-A147-75F83C5C375D}" type="sibTrans" cxnId="{8EC9CF1F-AECB-45BF-A318-F67252D1BC4C}">
      <dgm:prSet/>
      <dgm:spPr/>
      <dgm:t>
        <a:bodyPr/>
        <a:lstStyle/>
        <a:p>
          <a:endParaRPr lang="en-US"/>
        </a:p>
      </dgm:t>
    </dgm:pt>
    <dgm:pt modelId="{AEF8F8DC-64E9-4A9A-8624-BCD08F80AABC}">
      <dgm:prSet phldrT="[Text]"/>
      <dgm:spPr/>
      <dgm:t>
        <a:bodyPr/>
        <a:lstStyle/>
        <a:p>
          <a:r>
            <a:rPr lang="en-US" dirty="0"/>
            <a:t> Logistic regression analyses, predictive models for each medical specialty</a:t>
          </a:r>
        </a:p>
      </dgm:t>
    </dgm:pt>
    <dgm:pt modelId="{6201DC4A-D0A7-4668-9B71-D84798DEC19C}" type="parTrans" cxnId="{9C887AAA-49EC-4106-A998-C71DBB7E48C6}">
      <dgm:prSet/>
      <dgm:spPr/>
      <dgm:t>
        <a:bodyPr/>
        <a:lstStyle/>
        <a:p>
          <a:endParaRPr lang="en-US"/>
        </a:p>
      </dgm:t>
    </dgm:pt>
    <dgm:pt modelId="{46319648-9D14-48A6-984E-129F2E8F5491}" type="sibTrans" cxnId="{9C887AAA-49EC-4106-A998-C71DBB7E48C6}">
      <dgm:prSet/>
      <dgm:spPr/>
      <dgm:t>
        <a:bodyPr/>
        <a:lstStyle/>
        <a:p>
          <a:endParaRPr lang="en-US"/>
        </a:p>
      </dgm:t>
    </dgm:pt>
    <dgm:pt modelId="{96A19667-B42A-4306-86FE-F2CC30EF3613}">
      <dgm:prSet phldrT="[Text]"/>
      <dgm:spPr/>
      <dgm:t>
        <a:bodyPr/>
        <a:lstStyle/>
        <a:p>
          <a:r>
            <a:rPr lang="en-US" dirty="0"/>
            <a:t>Factors that influenced No-Shows: appointment in the later hours of the day, appointments not in the summer months, post-surgery appointment, high </a:t>
          </a:r>
          <a:r>
            <a:rPr lang="en-US" dirty="0" err="1"/>
            <a:t>leadtime</a:t>
          </a:r>
          <a:r>
            <a:rPr lang="en-US" dirty="0"/>
            <a:t>, higher no-show history</a:t>
          </a:r>
        </a:p>
      </dgm:t>
    </dgm:pt>
    <dgm:pt modelId="{BE80571A-22E9-418F-9D6C-74382D533CBC}" type="parTrans" cxnId="{116D3087-3613-49E6-855E-C7420E4422F6}">
      <dgm:prSet/>
      <dgm:spPr/>
      <dgm:t>
        <a:bodyPr/>
        <a:lstStyle/>
        <a:p>
          <a:endParaRPr lang="en-US"/>
        </a:p>
      </dgm:t>
    </dgm:pt>
    <dgm:pt modelId="{FD1E9E48-D046-4B82-A737-5FD4A8D0A6E0}" type="sibTrans" cxnId="{116D3087-3613-49E6-855E-C7420E4422F6}">
      <dgm:prSet/>
      <dgm:spPr/>
      <dgm:t>
        <a:bodyPr/>
        <a:lstStyle/>
        <a:p>
          <a:endParaRPr lang="en-US"/>
        </a:p>
      </dgm:t>
    </dgm:pt>
    <dgm:pt modelId="{4C428E74-40B3-44C3-8DCC-00E606CF2E9A}">
      <dgm:prSet phldrT="[Text]"/>
      <dgm:spPr/>
      <dgm:t>
        <a:bodyPr/>
        <a:lstStyle/>
        <a:p>
          <a:r>
            <a:rPr lang="en-US" b="0" i="0" dirty="0"/>
            <a:t>An association has also been found between longer lead time (the time between the scheduling and the appointment) and higher no-show rates</a:t>
          </a:r>
          <a:endParaRPr lang="en-US" dirty="0"/>
        </a:p>
      </dgm:t>
    </dgm:pt>
    <dgm:pt modelId="{FE12E97E-B951-4476-9470-53D96D4D7266}" type="parTrans" cxnId="{54BDDE0A-2049-4F01-AFF4-7D1715DC0E94}">
      <dgm:prSet/>
      <dgm:spPr/>
      <dgm:t>
        <a:bodyPr/>
        <a:lstStyle/>
        <a:p>
          <a:endParaRPr lang="en-US"/>
        </a:p>
      </dgm:t>
    </dgm:pt>
    <dgm:pt modelId="{EBDEB568-D02C-4CF2-A6AA-3FBD75D2370C}" type="sibTrans" cxnId="{54BDDE0A-2049-4F01-AFF4-7D1715DC0E94}">
      <dgm:prSet/>
      <dgm:spPr/>
      <dgm:t>
        <a:bodyPr/>
        <a:lstStyle/>
        <a:p>
          <a:endParaRPr lang="en-US"/>
        </a:p>
      </dgm:t>
    </dgm:pt>
    <dgm:pt modelId="{79E23BEE-BE66-4F70-95FC-527C3D452FCD}" type="pres">
      <dgm:prSet presAssocID="{DF2BCB23-C7B9-41B5-BD6F-346BB8EDE36A}" presName="linear" presStyleCnt="0">
        <dgm:presLayoutVars>
          <dgm:dir/>
          <dgm:animLvl val="lvl"/>
          <dgm:resizeHandles val="exact"/>
        </dgm:presLayoutVars>
      </dgm:prSet>
      <dgm:spPr/>
    </dgm:pt>
    <dgm:pt modelId="{B080851B-CC91-433E-90B0-D7AADA17CF23}" type="pres">
      <dgm:prSet presAssocID="{DA21CDB7-6E01-4169-AA60-DA7441F67608}" presName="parentLin" presStyleCnt="0"/>
      <dgm:spPr/>
    </dgm:pt>
    <dgm:pt modelId="{6A42A27E-36FF-445C-BA52-1E596416996F}" type="pres">
      <dgm:prSet presAssocID="{DA21CDB7-6E01-4169-AA60-DA7441F67608}" presName="parentLeftMargin" presStyleLbl="node1" presStyleIdx="0" presStyleCnt="3"/>
      <dgm:spPr/>
    </dgm:pt>
    <dgm:pt modelId="{9124F8CE-D93E-43ED-9710-C34CA3EF16F3}" type="pres">
      <dgm:prSet presAssocID="{DA21CDB7-6E01-4169-AA60-DA7441F676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DA291C-9B5C-4AD5-BE80-CB201130F158}" type="pres">
      <dgm:prSet presAssocID="{DA21CDB7-6E01-4169-AA60-DA7441F67608}" presName="negativeSpace" presStyleCnt="0"/>
      <dgm:spPr/>
    </dgm:pt>
    <dgm:pt modelId="{F42293B0-BF07-4215-A478-2CB5BEFEE1D3}" type="pres">
      <dgm:prSet presAssocID="{DA21CDB7-6E01-4169-AA60-DA7441F67608}" presName="childText" presStyleLbl="conFgAcc1" presStyleIdx="0" presStyleCnt="3">
        <dgm:presLayoutVars>
          <dgm:bulletEnabled val="1"/>
        </dgm:presLayoutVars>
      </dgm:prSet>
      <dgm:spPr/>
    </dgm:pt>
    <dgm:pt modelId="{B076FEC6-5C0A-408A-9A66-986D0AC6B4E6}" type="pres">
      <dgm:prSet presAssocID="{69342806-710B-4A81-A25A-15C46FCBCF85}" presName="spaceBetweenRectangles" presStyleCnt="0"/>
      <dgm:spPr/>
    </dgm:pt>
    <dgm:pt modelId="{2306AD36-516B-41C3-8CD0-074EE2AC6B29}" type="pres">
      <dgm:prSet presAssocID="{B8FE7E49-F6D0-42EE-92BA-D511CEA0F4F4}" presName="parentLin" presStyleCnt="0"/>
      <dgm:spPr/>
    </dgm:pt>
    <dgm:pt modelId="{14F74E57-4AC9-40EB-8F63-2BEDF96842FD}" type="pres">
      <dgm:prSet presAssocID="{B8FE7E49-F6D0-42EE-92BA-D511CEA0F4F4}" presName="parentLeftMargin" presStyleLbl="node1" presStyleIdx="0" presStyleCnt="3"/>
      <dgm:spPr/>
    </dgm:pt>
    <dgm:pt modelId="{7FB6E5FE-E48D-478C-9657-EB873A524E25}" type="pres">
      <dgm:prSet presAssocID="{B8FE7E49-F6D0-42EE-92BA-D511CEA0F4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2FF3EC-605D-46A5-A08B-0BFFAF098275}" type="pres">
      <dgm:prSet presAssocID="{B8FE7E49-F6D0-42EE-92BA-D511CEA0F4F4}" presName="negativeSpace" presStyleCnt="0"/>
      <dgm:spPr/>
    </dgm:pt>
    <dgm:pt modelId="{91F0B9F0-C2A4-4540-9483-F69DF62A625D}" type="pres">
      <dgm:prSet presAssocID="{B8FE7E49-F6D0-42EE-92BA-D511CEA0F4F4}" presName="childText" presStyleLbl="conFgAcc1" presStyleIdx="1" presStyleCnt="3">
        <dgm:presLayoutVars>
          <dgm:bulletEnabled val="1"/>
        </dgm:presLayoutVars>
      </dgm:prSet>
      <dgm:spPr/>
    </dgm:pt>
    <dgm:pt modelId="{9E6AB5EB-0A5A-4E92-A024-E22FE16EB579}" type="pres">
      <dgm:prSet presAssocID="{6782086B-79F6-4A34-ABF0-D0DF7C992CC8}" presName="spaceBetweenRectangles" presStyleCnt="0"/>
      <dgm:spPr/>
    </dgm:pt>
    <dgm:pt modelId="{4759BB15-1B60-42BA-957F-F8D170328B13}" type="pres">
      <dgm:prSet presAssocID="{064439E0-813A-40CF-BC42-4C884E660BCD}" presName="parentLin" presStyleCnt="0"/>
      <dgm:spPr/>
    </dgm:pt>
    <dgm:pt modelId="{93AC9F9C-E7E0-409A-988E-05923DFECD65}" type="pres">
      <dgm:prSet presAssocID="{064439E0-813A-40CF-BC42-4C884E660BCD}" presName="parentLeftMargin" presStyleLbl="node1" presStyleIdx="1" presStyleCnt="3"/>
      <dgm:spPr/>
    </dgm:pt>
    <dgm:pt modelId="{ADF5620A-F4E1-471C-81C5-EF3489294DD5}" type="pres">
      <dgm:prSet presAssocID="{064439E0-813A-40CF-BC42-4C884E660B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A19DD62-95C6-4834-875A-8224E93D4DD5}" type="pres">
      <dgm:prSet presAssocID="{064439E0-813A-40CF-BC42-4C884E660BCD}" presName="negativeSpace" presStyleCnt="0"/>
      <dgm:spPr/>
    </dgm:pt>
    <dgm:pt modelId="{E6FB0CA3-33ED-4DA1-AF17-78331117A902}" type="pres">
      <dgm:prSet presAssocID="{064439E0-813A-40CF-BC42-4C884E660BC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BDDE0A-2049-4F01-AFF4-7D1715DC0E94}" srcId="{DA21CDB7-6E01-4169-AA60-DA7441F67608}" destId="{4C428E74-40B3-44C3-8DCC-00E606CF2E9A}" srcOrd="2" destOrd="0" parTransId="{FE12E97E-B951-4476-9470-53D96D4D7266}" sibTransId="{EBDEB568-D02C-4CF2-A6AA-3FBD75D2370C}"/>
    <dgm:cxn modelId="{9E53CB0B-8700-42A9-89B1-ADB7DB30203A}" type="presOf" srcId="{EF07FFE0-20F4-467E-A7E5-E275DDDE763C}" destId="{91F0B9F0-C2A4-4540-9483-F69DF62A625D}" srcOrd="0" destOrd="1" presId="urn:microsoft.com/office/officeart/2005/8/layout/list1"/>
    <dgm:cxn modelId="{8EC9CF1F-AECB-45BF-A318-F67252D1BC4C}" srcId="{DF2BCB23-C7B9-41B5-BD6F-346BB8EDE36A}" destId="{064439E0-813A-40CF-BC42-4C884E660BCD}" srcOrd="2" destOrd="0" parTransId="{4DCCC355-08E0-49CD-A724-453076E06A6D}" sibTransId="{F6406972-C0FB-46E1-A147-75F83C5C375D}"/>
    <dgm:cxn modelId="{FC8EFB2D-B4AB-4DA7-A8B5-1E3DE1C9DE8D}" type="presOf" srcId="{AEF8F8DC-64E9-4A9A-8624-BCD08F80AABC}" destId="{E6FB0CA3-33ED-4DA1-AF17-78331117A902}" srcOrd="0" destOrd="0" presId="urn:microsoft.com/office/officeart/2005/8/layout/list1"/>
    <dgm:cxn modelId="{AA89F23E-8D2F-46C4-9A47-72F457CCC343}" srcId="{DF2BCB23-C7B9-41B5-BD6F-346BB8EDE36A}" destId="{DA21CDB7-6E01-4169-AA60-DA7441F67608}" srcOrd="0" destOrd="0" parTransId="{775A5D25-B34E-4DD6-A20E-9702321FD500}" sibTransId="{69342806-710B-4A81-A25A-15C46FCBCF85}"/>
    <dgm:cxn modelId="{156C9745-9A02-4BB8-AD68-367686BA120F}" type="presOf" srcId="{DA21CDB7-6E01-4169-AA60-DA7441F67608}" destId="{6A42A27E-36FF-445C-BA52-1E596416996F}" srcOrd="0" destOrd="0" presId="urn:microsoft.com/office/officeart/2005/8/layout/list1"/>
    <dgm:cxn modelId="{84606948-EAF0-4E02-BCC8-239C3F8E4022}" type="presOf" srcId="{064439E0-813A-40CF-BC42-4C884E660BCD}" destId="{93AC9F9C-E7E0-409A-988E-05923DFECD65}" srcOrd="0" destOrd="0" presId="urn:microsoft.com/office/officeart/2005/8/layout/list1"/>
    <dgm:cxn modelId="{473B5274-AE30-4486-87B9-8C6E8BE535CC}" type="presOf" srcId="{06D4457F-F323-4CAD-A7FE-A559111DDBE5}" destId="{91F0B9F0-C2A4-4540-9483-F69DF62A625D}" srcOrd="0" destOrd="0" presId="urn:microsoft.com/office/officeart/2005/8/layout/list1"/>
    <dgm:cxn modelId="{6EB1B775-2DFF-49E5-821F-C33BBAF80DE5}" srcId="{DA21CDB7-6E01-4169-AA60-DA7441F67608}" destId="{DE86E7E2-FFA0-4015-B1AB-AA58F3E61C11}" srcOrd="1" destOrd="0" parTransId="{98520624-E43C-4499-B836-C8513878B5D1}" sibTransId="{48A59F7F-C444-4F91-B1AA-CBDB707FC123}"/>
    <dgm:cxn modelId="{116D3087-3613-49E6-855E-C7420E4422F6}" srcId="{064439E0-813A-40CF-BC42-4C884E660BCD}" destId="{96A19667-B42A-4306-86FE-F2CC30EF3613}" srcOrd="1" destOrd="0" parTransId="{BE80571A-22E9-418F-9D6C-74382D533CBC}" sibTransId="{FD1E9E48-D046-4B82-A737-5FD4A8D0A6E0}"/>
    <dgm:cxn modelId="{05F30C97-ED5A-431A-B49E-9FB189ED39D9}" type="presOf" srcId="{DF2BCB23-C7B9-41B5-BD6F-346BB8EDE36A}" destId="{79E23BEE-BE66-4F70-95FC-527C3D452FCD}" srcOrd="0" destOrd="0" presId="urn:microsoft.com/office/officeart/2005/8/layout/list1"/>
    <dgm:cxn modelId="{62ED839C-3941-457F-B3C5-CB416209CA39}" type="presOf" srcId="{B8FE7E49-F6D0-42EE-92BA-D511CEA0F4F4}" destId="{7FB6E5FE-E48D-478C-9657-EB873A524E25}" srcOrd="1" destOrd="0" presId="urn:microsoft.com/office/officeart/2005/8/layout/list1"/>
    <dgm:cxn modelId="{9C887AAA-49EC-4106-A998-C71DBB7E48C6}" srcId="{064439E0-813A-40CF-BC42-4C884E660BCD}" destId="{AEF8F8DC-64E9-4A9A-8624-BCD08F80AABC}" srcOrd="0" destOrd="0" parTransId="{6201DC4A-D0A7-4668-9B71-D84798DEC19C}" sibTransId="{46319648-9D14-48A6-984E-129F2E8F5491}"/>
    <dgm:cxn modelId="{BA2C5EAE-7B80-4B8A-9BC7-41AD39E67CDD}" type="presOf" srcId="{4C428E74-40B3-44C3-8DCC-00E606CF2E9A}" destId="{F42293B0-BF07-4215-A478-2CB5BEFEE1D3}" srcOrd="0" destOrd="2" presId="urn:microsoft.com/office/officeart/2005/8/layout/list1"/>
    <dgm:cxn modelId="{688385B4-BBF6-4020-84DD-36FAC1706AA2}" srcId="{DF2BCB23-C7B9-41B5-BD6F-346BB8EDE36A}" destId="{B8FE7E49-F6D0-42EE-92BA-D511CEA0F4F4}" srcOrd="1" destOrd="0" parTransId="{1BC31ADB-C886-4693-809B-01A50452AD4C}" sibTransId="{6782086B-79F6-4A34-ABF0-D0DF7C992CC8}"/>
    <dgm:cxn modelId="{46A9B7CE-E3B9-47B2-BE66-F804E74CE656}" srcId="{DA21CDB7-6E01-4169-AA60-DA7441F67608}" destId="{EF9C5602-7CCC-4730-87F9-60D904399340}" srcOrd="0" destOrd="0" parTransId="{C43FB097-0844-4B66-A1B6-0F8F43455AB3}" sibTransId="{F8EBD6E1-9E56-4183-94AB-2B930CBC6FDF}"/>
    <dgm:cxn modelId="{DEB4E8CF-F973-4DA3-BE9A-1C2CD41D750F}" type="presOf" srcId="{B8FE7E49-F6D0-42EE-92BA-D511CEA0F4F4}" destId="{14F74E57-4AC9-40EB-8F63-2BEDF96842FD}" srcOrd="0" destOrd="0" presId="urn:microsoft.com/office/officeart/2005/8/layout/list1"/>
    <dgm:cxn modelId="{E0DEA8D0-198B-41E0-854F-220A24928295}" type="presOf" srcId="{064439E0-813A-40CF-BC42-4C884E660BCD}" destId="{ADF5620A-F4E1-471C-81C5-EF3489294DD5}" srcOrd="1" destOrd="0" presId="urn:microsoft.com/office/officeart/2005/8/layout/list1"/>
    <dgm:cxn modelId="{B66430D5-043A-44F1-A944-F8F2F61006C1}" type="presOf" srcId="{DE86E7E2-FFA0-4015-B1AB-AA58F3E61C11}" destId="{F42293B0-BF07-4215-A478-2CB5BEFEE1D3}" srcOrd="0" destOrd="1" presId="urn:microsoft.com/office/officeart/2005/8/layout/list1"/>
    <dgm:cxn modelId="{CA824ED8-594B-4447-BBDE-FA288EE3DCAB}" srcId="{B8FE7E49-F6D0-42EE-92BA-D511CEA0F4F4}" destId="{EF07FFE0-20F4-467E-A7E5-E275DDDE763C}" srcOrd="1" destOrd="0" parTransId="{32B9A738-5F5A-4EF1-AF56-A0A60000ACFF}" sibTransId="{450BCAE1-CB0E-4D59-8AA8-38ECC6BEB742}"/>
    <dgm:cxn modelId="{922184D9-FF19-4569-B87E-3006F636B1FE}" type="presOf" srcId="{DA21CDB7-6E01-4169-AA60-DA7441F67608}" destId="{9124F8CE-D93E-43ED-9710-C34CA3EF16F3}" srcOrd="1" destOrd="0" presId="urn:microsoft.com/office/officeart/2005/8/layout/list1"/>
    <dgm:cxn modelId="{894695ED-8CDB-4020-8976-290438433445}" type="presOf" srcId="{EF9C5602-7CCC-4730-87F9-60D904399340}" destId="{F42293B0-BF07-4215-A478-2CB5BEFEE1D3}" srcOrd="0" destOrd="0" presId="urn:microsoft.com/office/officeart/2005/8/layout/list1"/>
    <dgm:cxn modelId="{91C5ACEE-5A75-4CCB-B431-0003F144955C}" srcId="{B8FE7E49-F6D0-42EE-92BA-D511CEA0F4F4}" destId="{06D4457F-F323-4CAD-A7FE-A559111DDBE5}" srcOrd="0" destOrd="0" parTransId="{CCB17380-64F1-411C-B24F-941F557FCEB7}" sibTransId="{0001AA90-12A2-48CD-B915-75815599919F}"/>
    <dgm:cxn modelId="{EE3D46FE-856F-4621-8BCF-000D4E998DD1}" type="presOf" srcId="{96A19667-B42A-4306-86FE-F2CC30EF3613}" destId="{E6FB0CA3-33ED-4DA1-AF17-78331117A902}" srcOrd="0" destOrd="1" presId="urn:microsoft.com/office/officeart/2005/8/layout/list1"/>
    <dgm:cxn modelId="{E9F01C03-F448-4A5B-951D-5AE43529AEBD}" type="presParOf" srcId="{79E23BEE-BE66-4F70-95FC-527C3D452FCD}" destId="{B080851B-CC91-433E-90B0-D7AADA17CF23}" srcOrd="0" destOrd="0" presId="urn:microsoft.com/office/officeart/2005/8/layout/list1"/>
    <dgm:cxn modelId="{01F66449-C312-4C57-BC38-17B9D6C5E0EB}" type="presParOf" srcId="{B080851B-CC91-433E-90B0-D7AADA17CF23}" destId="{6A42A27E-36FF-445C-BA52-1E596416996F}" srcOrd="0" destOrd="0" presId="urn:microsoft.com/office/officeart/2005/8/layout/list1"/>
    <dgm:cxn modelId="{F551127A-E0F3-41D6-861A-1A54D87CBDB8}" type="presParOf" srcId="{B080851B-CC91-433E-90B0-D7AADA17CF23}" destId="{9124F8CE-D93E-43ED-9710-C34CA3EF16F3}" srcOrd="1" destOrd="0" presId="urn:microsoft.com/office/officeart/2005/8/layout/list1"/>
    <dgm:cxn modelId="{674E5ACB-B4F3-48E6-82EC-6DD20CA989CA}" type="presParOf" srcId="{79E23BEE-BE66-4F70-95FC-527C3D452FCD}" destId="{77DA291C-9B5C-4AD5-BE80-CB201130F158}" srcOrd="1" destOrd="0" presId="urn:microsoft.com/office/officeart/2005/8/layout/list1"/>
    <dgm:cxn modelId="{8CEA64DF-4BAA-4862-A475-F5562A7E7C84}" type="presParOf" srcId="{79E23BEE-BE66-4F70-95FC-527C3D452FCD}" destId="{F42293B0-BF07-4215-A478-2CB5BEFEE1D3}" srcOrd="2" destOrd="0" presId="urn:microsoft.com/office/officeart/2005/8/layout/list1"/>
    <dgm:cxn modelId="{DD66D915-F65C-4159-81BE-7B6D3A153DA5}" type="presParOf" srcId="{79E23BEE-BE66-4F70-95FC-527C3D452FCD}" destId="{B076FEC6-5C0A-408A-9A66-986D0AC6B4E6}" srcOrd="3" destOrd="0" presId="urn:microsoft.com/office/officeart/2005/8/layout/list1"/>
    <dgm:cxn modelId="{2CF9C778-14F5-4526-AD7D-81390E6D56B4}" type="presParOf" srcId="{79E23BEE-BE66-4F70-95FC-527C3D452FCD}" destId="{2306AD36-516B-41C3-8CD0-074EE2AC6B29}" srcOrd="4" destOrd="0" presId="urn:microsoft.com/office/officeart/2005/8/layout/list1"/>
    <dgm:cxn modelId="{29AE0D28-305D-4CB8-BDDA-23026864A8BD}" type="presParOf" srcId="{2306AD36-516B-41C3-8CD0-074EE2AC6B29}" destId="{14F74E57-4AC9-40EB-8F63-2BEDF96842FD}" srcOrd="0" destOrd="0" presId="urn:microsoft.com/office/officeart/2005/8/layout/list1"/>
    <dgm:cxn modelId="{2501FDED-E8DA-44BB-BB6E-E31E5582471C}" type="presParOf" srcId="{2306AD36-516B-41C3-8CD0-074EE2AC6B29}" destId="{7FB6E5FE-E48D-478C-9657-EB873A524E25}" srcOrd="1" destOrd="0" presId="urn:microsoft.com/office/officeart/2005/8/layout/list1"/>
    <dgm:cxn modelId="{79E45054-9A80-4505-AF41-E29257B892E2}" type="presParOf" srcId="{79E23BEE-BE66-4F70-95FC-527C3D452FCD}" destId="{362FF3EC-605D-46A5-A08B-0BFFAF098275}" srcOrd="5" destOrd="0" presId="urn:microsoft.com/office/officeart/2005/8/layout/list1"/>
    <dgm:cxn modelId="{9D14CE52-24C9-40C9-9CAA-695635EA170A}" type="presParOf" srcId="{79E23BEE-BE66-4F70-95FC-527C3D452FCD}" destId="{91F0B9F0-C2A4-4540-9483-F69DF62A625D}" srcOrd="6" destOrd="0" presId="urn:microsoft.com/office/officeart/2005/8/layout/list1"/>
    <dgm:cxn modelId="{4B549D60-EBD0-4EF1-99B2-79DBFF4A424A}" type="presParOf" srcId="{79E23BEE-BE66-4F70-95FC-527C3D452FCD}" destId="{9E6AB5EB-0A5A-4E92-A024-E22FE16EB579}" srcOrd="7" destOrd="0" presId="urn:microsoft.com/office/officeart/2005/8/layout/list1"/>
    <dgm:cxn modelId="{62FEAB32-8C86-4B88-ACD4-1383C0A637FF}" type="presParOf" srcId="{79E23BEE-BE66-4F70-95FC-527C3D452FCD}" destId="{4759BB15-1B60-42BA-957F-F8D170328B13}" srcOrd="8" destOrd="0" presId="urn:microsoft.com/office/officeart/2005/8/layout/list1"/>
    <dgm:cxn modelId="{A03114C4-29C0-4926-8AFE-2F64ECB17FF1}" type="presParOf" srcId="{4759BB15-1B60-42BA-957F-F8D170328B13}" destId="{93AC9F9C-E7E0-409A-988E-05923DFECD65}" srcOrd="0" destOrd="0" presId="urn:microsoft.com/office/officeart/2005/8/layout/list1"/>
    <dgm:cxn modelId="{97615A88-7119-4871-9400-64BB8E0EDBF5}" type="presParOf" srcId="{4759BB15-1B60-42BA-957F-F8D170328B13}" destId="{ADF5620A-F4E1-471C-81C5-EF3489294DD5}" srcOrd="1" destOrd="0" presId="urn:microsoft.com/office/officeart/2005/8/layout/list1"/>
    <dgm:cxn modelId="{3088A49B-F554-41FC-AE1F-F2CA2ABE0ACE}" type="presParOf" srcId="{79E23BEE-BE66-4F70-95FC-527C3D452FCD}" destId="{3A19DD62-95C6-4834-875A-8224E93D4DD5}" srcOrd="9" destOrd="0" presId="urn:microsoft.com/office/officeart/2005/8/layout/list1"/>
    <dgm:cxn modelId="{2346C3AA-BFCD-4839-AA37-9FAC10138700}" type="presParOf" srcId="{79E23BEE-BE66-4F70-95FC-527C3D452FCD}" destId="{E6FB0CA3-33ED-4DA1-AF17-78331117A90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7115F-421B-4FCB-A123-C375FF4806D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B05F86-E1B3-4284-B8FB-F2510BDD67FF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Investment</a:t>
          </a:r>
        </a:p>
      </dgm:t>
    </dgm:pt>
    <dgm:pt modelId="{EB96BBFB-C891-491A-8F10-FF076AD5D77E}" type="parTrans" cxnId="{DBC02724-A13F-4F9A-9687-9CDEF4E415B4}">
      <dgm:prSet/>
      <dgm:spPr/>
      <dgm:t>
        <a:bodyPr/>
        <a:lstStyle/>
        <a:p>
          <a:endParaRPr lang="en-US"/>
        </a:p>
      </dgm:t>
    </dgm:pt>
    <dgm:pt modelId="{7C17E4B4-BFC8-4365-93D7-0A506F453583}" type="sibTrans" cxnId="{DBC02724-A13F-4F9A-9687-9CDEF4E415B4}">
      <dgm:prSet/>
      <dgm:spPr/>
      <dgm:t>
        <a:bodyPr/>
        <a:lstStyle/>
        <a:p>
          <a:endParaRPr lang="en-US"/>
        </a:p>
      </dgm:t>
    </dgm:pt>
    <dgm:pt modelId="{CE706F33-64FC-4C16-B6B6-6E946562C7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- Automated service for notifications with option to cancel 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- Extra labor force hire for reminder calls </a:t>
          </a:r>
        </a:p>
      </dgm:t>
    </dgm:pt>
    <dgm:pt modelId="{A7D1AA94-371E-4785-B4EA-E8BA8C265DBF}" type="parTrans" cxnId="{A0E0D0B2-C55D-442B-B7D1-51DD1F509B33}">
      <dgm:prSet/>
      <dgm:spPr/>
      <dgm:t>
        <a:bodyPr/>
        <a:lstStyle/>
        <a:p>
          <a:endParaRPr lang="en-US"/>
        </a:p>
      </dgm:t>
    </dgm:pt>
    <dgm:pt modelId="{B975FCBF-A5F9-4378-9684-E8701CB983CE}" type="sibTrans" cxnId="{A0E0D0B2-C55D-442B-B7D1-51DD1F509B33}">
      <dgm:prSet/>
      <dgm:spPr/>
      <dgm:t>
        <a:bodyPr/>
        <a:lstStyle/>
        <a:p>
          <a:endParaRPr lang="en-US"/>
        </a:p>
      </dgm:t>
    </dgm:pt>
    <dgm:pt modelId="{D9DA111B-82BD-4834-A13B-5831882885F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accent2">
                  <a:lumMod val="50000"/>
                </a:schemeClr>
              </a:solidFill>
            </a:rPr>
            <a:t>Policies </a:t>
          </a:r>
        </a:p>
      </dgm:t>
    </dgm:pt>
    <dgm:pt modelId="{EF235FBD-C1C9-4AF8-9FB4-6E3C4C079121}" type="parTrans" cxnId="{DA61A965-0829-4766-B737-5FE21792E329}">
      <dgm:prSet/>
      <dgm:spPr/>
      <dgm:t>
        <a:bodyPr/>
        <a:lstStyle/>
        <a:p>
          <a:endParaRPr lang="en-US"/>
        </a:p>
      </dgm:t>
    </dgm:pt>
    <dgm:pt modelId="{81F8B8E3-50F6-4CC8-983A-1EE7177F77E3}" type="sibTrans" cxnId="{DA61A965-0829-4766-B737-5FE21792E329}">
      <dgm:prSet/>
      <dgm:spPr/>
      <dgm:t>
        <a:bodyPr/>
        <a:lstStyle/>
        <a:p>
          <a:endParaRPr lang="en-US"/>
        </a:p>
      </dgm:t>
    </dgm:pt>
    <dgm:pt modelId="{397C7B5C-2535-47BC-AC35-EB165ACF1A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accent2">
                  <a:lumMod val="50000"/>
                </a:schemeClr>
              </a:solidFill>
            </a:rPr>
            <a:t>- Monetary penalty for late show up and no-show up cases</a:t>
          </a:r>
        </a:p>
      </dgm:t>
    </dgm:pt>
    <dgm:pt modelId="{89629791-22FE-4E05-89EC-5AEB7433410C}" type="parTrans" cxnId="{AD07EE11-8A1D-4A77-9F9F-AF1D08B5A66E}">
      <dgm:prSet/>
      <dgm:spPr/>
      <dgm:t>
        <a:bodyPr/>
        <a:lstStyle/>
        <a:p>
          <a:endParaRPr lang="en-US"/>
        </a:p>
      </dgm:t>
    </dgm:pt>
    <dgm:pt modelId="{1CEF2594-99F1-4B66-897E-1235D9F91DAC}" type="sibTrans" cxnId="{AD07EE11-8A1D-4A77-9F9F-AF1D08B5A66E}">
      <dgm:prSet/>
      <dgm:spPr/>
      <dgm:t>
        <a:bodyPr/>
        <a:lstStyle/>
        <a:p>
          <a:endParaRPr lang="en-US"/>
        </a:p>
      </dgm:t>
    </dgm:pt>
    <dgm:pt modelId="{0A7044CC-4672-4AC9-847C-91F17DE1481E}" type="pres">
      <dgm:prSet presAssocID="{ED17115F-421B-4FCB-A123-C375FF4806D9}" presName="root" presStyleCnt="0">
        <dgm:presLayoutVars>
          <dgm:dir/>
          <dgm:resizeHandles val="exact"/>
        </dgm:presLayoutVars>
      </dgm:prSet>
      <dgm:spPr/>
    </dgm:pt>
    <dgm:pt modelId="{C5F86482-2FD1-4B85-90C7-BF022FB2AD80}" type="pres">
      <dgm:prSet presAssocID="{27B05F86-E1B3-4284-B8FB-F2510BDD67FF}" presName="compNode" presStyleCnt="0"/>
      <dgm:spPr/>
    </dgm:pt>
    <dgm:pt modelId="{DA854F67-558A-4676-AD39-63908F8F8F74}" type="pres">
      <dgm:prSet presAssocID="{27B05F86-E1B3-4284-B8FB-F2510BDD67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3201D3B-B487-4C2E-B67C-BFF8F5F1A406}" type="pres">
      <dgm:prSet presAssocID="{27B05F86-E1B3-4284-B8FB-F2510BDD67FF}" presName="iconSpace" presStyleCnt="0"/>
      <dgm:spPr/>
    </dgm:pt>
    <dgm:pt modelId="{E0B81846-72F7-458E-81CC-8D525B69353B}" type="pres">
      <dgm:prSet presAssocID="{27B05F86-E1B3-4284-B8FB-F2510BDD67FF}" presName="parTx" presStyleLbl="revTx" presStyleIdx="0" presStyleCnt="4">
        <dgm:presLayoutVars>
          <dgm:chMax val="0"/>
          <dgm:chPref val="0"/>
        </dgm:presLayoutVars>
      </dgm:prSet>
      <dgm:spPr/>
    </dgm:pt>
    <dgm:pt modelId="{581ECB8C-DB24-4D52-B86B-232D2DED99A4}" type="pres">
      <dgm:prSet presAssocID="{27B05F86-E1B3-4284-B8FB-F2510BDD67FF}" presName="txSpace" presStyleCnt="0"/>
      <dgm:spPr/>
    </dgm:pt>
    <dgm:pt modelId="{4B791069-1E24-4710-AE89-C7910BCF688C}" type="pres">
      <dgm:prSet presAssocID="{27B05F86-E1B3-4284-B8FB-F2510BDD67FF}" presName="desTx" presStyleLbl="revTx" presStyleIdx="1" presStyleCnt="4">
        <dgm:presLayoutVars/>
      </dgm:prSet>
      <dgm:spPr/>
    </dgm:pt>
    <dgm:pt modelId="{B97A5B63-1620-4C4D-85A1-881EB3B55040}" type="pres">
      <dgm:prSet presAssocID="{7C17E4B4-BFC8-4365-93D7-0A506F453583}" presName="sibTrans" presStyleCnt="0"/>
      <dgm:spPr/>
    </dgm:pt>
    <dgm:pt modelId="{CF975CD4-A435-4052-86B8-CEB3D2C290E1}" type="pres">
      <dgm:prSet presAssocID="{D9DA111B-82BD-4834-A13B-5831882885F0}" presName="compNode" presStyleCnt="0"/>
      <dgm:spPr/>
    </dgm:pt>
    <dgm:pt modelId="{A875A67F-8907-43B7-8294-E0CB2EC8E5A0}" type="pres">
      <dgm:prSet presAssocID="{D9DA111B-82BD-4834-A13B-5831882885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F50F1A6-0963-4AA2-9C7D-BB7AE8F26E13}" type="pres">
      <dgm:prSet presAssocID="{D9DA111B-82BD-4834-A13B-5831882885F0}" presName="iconSpace" presStyleCnt="0"/>
      <dgm:spPr/>
    </dgm:pt>
    <dgm:pt modelId="{ACF1E9B2-44F9-404D-A1A9-021B74DFB1CC}" type="pres">
      <dgm:prSet presAssocID="{D9DA111B-82BD-4834-A13B-5831882885F0}" presName="parTx" presStyleLbl="revTx" presStyleIdx="2" presStyleCnt="4">
        <dgm:presLayoutVars>
          <dgm:chMax val="0"/>
          <dgm:chPref val="0"/>
        </dgm:presLayoutVars>
      </dgm:prSet>
      <dgm:spPr/>
    </dgm:pt>
    <dgm:pt modelId="{A3DDB90E-44FB-4A2C-94CE-EF1540980521}" type="pres">
      <dgm:prSet presAssocID="{D9DA111B-82BD-4834-A13B-5831882885F0}" presName="txSpace" presStyleCnt="0"/>
      <dgm:spPr/>
    </dgm:pt>
    <dgm:pt modelId="{02FC0679-BF75-4E27-81DA-70FA9CF6F297}" type="pres">
      <dgm:prSet presAssocID="{D9DA111B-82BD-4834-A13B-5831882885F0}" presName="desTx" presStyleLbl="revTx" presStyleIdx="3" presStyleCnt="4">
        <dgm:presLayoutVars/>
      </dgm:prSet>
      <dgm:spPr/>
    </dgm:pt>
  </dgm:ptLst>
  <dgm:cxnLst>
    <dgm:cxn modelId="{AD07EE11-8A1D-4A77-9F9F-AF1D08B5A66E}" srcId="{D9DA111B-82BD-4834-A13B-5831882885F0}" destId="{397C7B5C-2535-47BC-AC35-EB165ACF1AA9}" srcOrd="0" destOrd="0" parTransId="{89629791-22FE-4E05-89EC-5AEB7433410C}" sibTransId="{1CEF2594-99F1-4B66-897E-1235D9F91DAC}"/>
    <dgm:cxn modelId="{DBC02724-A13F-4F9A-9687-9CDEF4E415B4}" srcId="{ED17115F-421B-4FCB-A123-C375FF4806D9}" destId="{27B05F86-E1B3-4284-B8FB-F2510BDD67FF}" srcOrd="0" destOrd="0" parTransId="{EB96BBFB-C891-491A-8F10-FF076AD5D77E}" sibTransId="{7C17E4B4-BFC8-4365-93D7-0A506F453583}"/>
    <dgm:cxn modelId="{DA61A965-0829-4766-B737-5FE21792E329}" srcId="{ED17115F-421B-4FCB-A123-C375FF4806D9}" destId="{D9DA111B-82BD-4834-A13B-5831882885F0}" srcOrd="1" destOrd="0" parTransId="{EF235FBD-C1C9-4AF8-9FB4-6E3C4C079121}" sibTransId="{81F8B8E3-50F6-4CC8-983A-1EE7177F77E3}"/>
    <dgm:cxn modelId="{A633E278-838A-4C0C-9489-0CC10F97B97C}" type="presOf" srcId="{27B05F86-E1B3-4284-B8FB-F2510BDD67FF}" destId="{E0B81846-72F7-458E-81CC-8D525B69353B}" srcOrd="0" destOrd="0" presId="urn:microsoft.com/office/officeart/2018/2/layout/IconLabelDescriptionList"/>
    <dgm:cxn modelId="{81AAF2A3-6851-404B-A319-E7941A7972EE}" type="presOf" srcId="{ED17115F-421B-4FCB-A123-C375FF4806D9}" destId="{0A7044CC-4672-4AC9-847C-91F17DE1481E}" srcOrd="0" destOrd="0" presId="urn:microsoft.com/office/officeart/2018/2/layout/IconLabelDescriptionList"/>
    <dgm:cxn modelId="{C84F94A8-0AD4-4BFA-BEBD-24D7CFA5EBF2}" type="presOf" srcId="{397C7B5C-2535-47BC-AC35-EB165ACF1AA9}" destId="{02FC0679-BF75-4E27-81DA-70FA9CF6F297}" srcOrd="0" destOrd="0" presId="urn:microsoft.com/office/officeart/2018/2/layout/IconLabelDescriptionList"/>
    <dgm:cxn modelId="{A0E0D0B2-C55D-442B-B7D1-51DD1F509B33}" srcId="{27B05F86-E1B3-4284-B8FB-F2510BDD67FF}" destId="{CE706F33-64FC-4C16-B6B6-6E946562C709}" srcOrd="0" destOrd="0" parTransId="{A7D1AA94-371E-4785-B4EA-E8BA8C265DBF}" sibTransId="{B975FCBF-A5F9-4378-9684-E8701CB983CE}"/>
    <dgm:cxn modelId="{2280B0BB-758C-4932-B19A-CD1E23B86D0E}" type="presOf" srcId="{CE706F33-64FC-4C16-B6B6-6E946562C709}" destId="{4B791069-1E24-4710-AE89-C7910BCF688C}" srcOrd="0" destOrd="0" presId="urn:microsoft.com/office/officeart/2018/2/layout/IconLabelDescriptionList"/>
    <dgm:cxn modelId="{CEDE7DBC-E091-4AB6-B4DF-8EF05F0D0BBF}" type="presOf" srcId="{D9DA111B-82BD-4834-A13B-5831882885F0}" destId="{ACF1E9B2-44F9-404D-A1A9-021B74DFB1CC}" srcOrd="0" destOrd="0" presId="urn:microsoft.com/office/officeart/2018/2/layout/IconLabelDescriptionList"/>
    <dgm:cxn modelId="{4B343A6F-C8E1-4E05-9B9B-FA285FE67166}" type="presParOf" srcId="{0A7044CC-4672-4AC9-847C-91F17DE1481E}" destId="{C5F86482-2FD1-4B85-90C7-BF022FB2AD80}" srcOrd="0" destOrd="0" presId="urn:microsoft.com/office/officeart/2018/2/layout/IconLabelDescriptionList"/>
    <dgm:cxn modelId="{34D9E971-4FB2-4EA0-808C-CF989251179E}" type="presParOf" srcId="{C5F86482-2FD1-4B85-90C7-BF022FB2AD80}" destId="{DA854F67-558A-4676-AD39-63908F8F8F74}" srcOrd="0" destOrd="0" presId="urn:microsoft.com/office/officeart/2018/2/layout/IconLabelDescriptionList"/>
    <dgm:cxn modelId="{44646010-7A50-4564-8E18-7A7C6355E0C9}" type="presParOf" srcId="{C5F86482-2FD1-4B85-90C7-BF022FB2AD80}" destId="{43201D3B-B487-4C2E-B67C-BFF8F5F1A406}" srcOrd="1" destOrd="0" presId="urn:microsoft.com/office/officeart/2018/2/layout/IconLabelDescriptionList"/>
    <dgm:cxn modelId="{F53F40CA-76E0-4163-8619-25A0B6A436CA}" type="presParOf" srcId="{C5F86482-2FD1-4B85-90C7-BF022FB2AD80}" destId="{E0B81846-72F7-458E-81CC-8D525B69353B}" srcOrd="2" destOrd="0" presId="urn:microsoft.com/office/officeart/2018/2/layout/IconLabelDescriptionList"/>
    <dgm:cxn modelId="{F6B0A3FF-F9F8-4943-9CDD-6B0BE5742104}" type="presParOf" srcId="{C5F86482-2FD1-4B85-90C7-BF022FB2AD80}" destId="{581ECB8C-DB24-4D52-B86B-232D2DED99A4}" srcOrd="3" destOrd="0" presId="urn:microsoft.com/office/officeart/2018/2/layout/IconLabelDescriptionList"/>
    <dgm:cxn modelId="{EE11EBED-1A18-4F45-BA83-9584A6694E87}" type="presParOf" srcId="{C5F86482-2FD1-4B85-90C7-BF022FB2AD80}" destId="{4B791069-1E24-4710-AE89-C7910BCF688C}" srcOrd="4" destOrd="0" presId="urn:microsoft.com/office/officeart/2018/2/layout/IconLabelDescriptionList"/>
    <dgm:cxn modelId="{544367E1-EB7E-43B1-851E-687ABF3AA7C6}" type="presParOf" srcId="{0A7044CC-4672-4AC9-847C-91F17DE1481E}" destId="{B97A5B63-1620-4C4D-85A1-881EB3B55040}" srcOrd="1" destOrd="0" presId="urn:microsoft.com/office/officeart/2018/2/layout/IconLabelDescriptionList"/>
    <dgm:cxn modelId="{E52237AB-FA00-4966-9EE2-9F5C6975EF5A}" type="presParOf" srcId="{0A7044CC-4672-4AC9-847C-91F17DE1481E}" destId="{CF975CD4-A435-4052-86B8-CEB3D2C290E1}" srcOrd="2" destOrd="0" presId="urn:microsoft.com/office/officeart/2018/2/layout/IconLabelDescriptionList"/>
    <dgm:cxn modelId="{3045F043-E799-4AF6-9103-2F08769C8DD4}" type="presParOf" srcId="{CF975CD4-A435-4052-86B8-CEB3D2C290E1}" destId="{A875A67F-8907-43B7-8294-E0CB2EC8E5A0}" srcOrd="0" destOrd="0" presId="urn:microsoft.com/office/officeart/2018/2/layout/IconLabelDescriptionList"/>
    <dgm:cxn modelId="{7916D548-41B2-4D94-97F7-CDEEAF01279D}" type="presParOf" srcId="{CF975CD4-A435-4052-86B8-CEB3D2C290E1}" destId="{FF50F1A6-0963-4AA2-9C7D-BB7AE8F26E13}" srcOrd="1" destOrd="0" presId="urn:microsoft.com/office/officeart/2018/2/layout/IconLabelDescriptionList"/>
    <dgm:cxn modelId="{0F54FB7A-D531-4718-A330-4E46F7A82DA6}" type="presParOf" srcId="{CF975CD4-A435-4052-86B8-CEB3D2C290E1}" destId="{ACF1E9B2-44F9-404D-A1A9-021B74DFB1CC}" srcOrd="2" destOrd="0" presId="urn:microsoft.com/office/officeart/2018/2/layout/IconLabelDescriptionList"/>
    <dgm:cxn modelId="{E9774230-378A-4C2E-9092-1F00D52783A7}" type="presParOf" srcId="{CF975CD4-A435-4052-86B8-CEB3D2C290E1}" destId="{A3DDB90E-44FB-4A2C-94CE-EF1540980521}" srcOrd="3" destOrd="0" presId="urn:microsoft.com/office/officeart/2018/2/layout/IconLabelDescriptionList"/>
    <dgm:cxn modelId="{A6676BE4-A118-4462-A7C9-677640D50B65}" type="presParOf" srcId="{CF975CD4-A435-4052-86B8-CEB3D2C290E1}" destId="{02FC0679-BF75-4E27-81DA-70FA9CF6F29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7258E-A419-4633-A670-58ABEE6A0F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0FEA521-9640-410B-8288-C00DF2F6D3B7}">
      <dgm:prSet phldrT="[Text]"/>
      <dgm:spPr/>
      <dgm:t>
        <a:bodyPr/>
        <a:lstStyle/>
        <a:p>
          <a:pPr algn="ctr">
            <a:defRPr b="1"/>
          </a:pPr>
          <a:r>
            <a:rPr lang="en-US" dirty="0"/>
            <a:t>Absence of variables of high importance in dataset </a:t>
          </a:r>
        </a:p>
      </dgm:t>
    </dgm:pt>
    <dgm:pt modelId="{EA31A54B-DF85-469E-B61B-145B96508E0D}" type="parTrans" cxnId="{6B3983D7-EB60-4AD9-8938-7A0B45B483AD}">
      <dgm:prSet/>
      <dgm:spPr/>
      <dgm:t>
        <a:bodyPr/>
        <a:lstStyle/>
        <a:p>
          <a:endParaRPr lang="en-US"/>
        </a:p>
      </dgm:t>
    </dgm:pt>
    <dgm:pt modelId="{F4D59E44-A3E5-4AB9-BFAA-4F270C3F355D}" type="sibTrans" cxnId="{6B3983D7-EB60-4AD9-8938-7A0B45B483AD}">
      <dgm:prSet/>
      <dgm:spPr/>
      <dgm:t>
        <a:bodyPr/>
        <a:lstStyle/>
        <a:p>
          <a:endParaRPr lang="en-US"/>
        </a:p>
      </dgm:t>
    </dgm:pt>
    <dgm:pt modelId="{5DE4E8CA-ABD5-4DCB-BBF3-F5DFA30F5E75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50000"/>
                </a:schemeClr>
              </a:solidFill>
            </a:rPr>
            <a:t>Date of Confirming an Appointment </a:t>
          </a:r>
        </a:p>
      </dgm:t>
    </dgm:pt>
    <dgm:pt modelId="{1B88F24E-D00E-4A13-8575-D8191F683375}" type="parTrans" cxnId="{EB17D849-2467-4A4D-B0CE-E7DA42701125}">
      <dgm:prSet/>
      <dgm:spPr/>
      <dgm:t>
        <a:bodyPr/>
        <a:lstStyle/>
        <a:p>
          <a:endParaRPr lang="en-US"/>
        </a:p>
      </dgm:t>
    </dgm:pt>
    <dgm:pt modelId="{DA8D7659-12F0-4335-8642-22DBB5BAAA1F}" type="sibTrans" cxnId="{EB17D849-2467-4A4D-B0CE-E7DA42701125}">
      <dgm:prSet/>
      <dgm:spPr/>
      <dgm:t>
        <a:bodyPr/>
        <a:lstStyle/>
        <a:p>
          <a:endParaRPr lang="en-US"/>
        </a:p>
      </dgm:t>
    </dgm:pt>
    <dgm:pt modelId="{66B476DD-3ED9-459A-BC09-FB449E41730E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50000"/>
                </a:schemeClr>
              </a:solidFill>
            </a:rPr>
            <a:t>Date of Actual Appointment </a:t>
          </a:r>
        </a:p>
      </dgm:t>
    </dgm:pt>
    <dgm:pt modelId="{5C5F736D-6CAF-4168-9C2C-F4194CA252E6}" type="parTrans" cxnId="{A48CB5D3-60AD-4CB2-A092-23D0222F819B}">
      <dgm:prSet/>
      <dgm:spPr/>
      <dgm:t>
        <a:bodyPr/>
        <a:lstStyle/>
        <a:p>
          <a:endParaRPr lang="en-US"/>
        </a:p>
      </dgm:t>
    </dgm:pt>
    <dgm:pt modelId="{F21D3DE2-41B3-44F7-99C4-EF8571DB58AE}" type="sibTrans" cxnId="{A48CB5D3-60AD-4CB2-A092-23D0222F819B}">
      <dgm:prSet/>
      <dgm:spPr/>
      <dgm:t>
        <a:bodyPr/>
        <a:lstStyle/>
        <a:p>
          <a:endParaRPr lang="en-US"/>
        </a:p>
      </dgm:t>
    </dgm:pt>
    <dgm:pt modelId="{E09102D9-911B-480A-BC73-A30940F0AEAE}">
      <dgm:prSet phldrT="[Text]"/>
      <dgm:spPr/>
      <dgm:t>
        <a:bodyPr/>
        <a:lstStyle/>
        <a:p>
          <a:pPr algn="ctr"/>
          <a:r>
            <a:rPr lang="en-US">
              <a:solidFill>
                <a:schemeClr val="accent2">
                  <a:lumMod val="50000"/>
                </a:schemeClr>
              </a:solidFill>
            </a:rPr>
            <a:t>Neighborhood</a:t>
          </a:r>
        </a:p>
      </dgm:t>
    </dgm:pt>
    <dgm:pt modelId="{AC01B9AF-B582-4744-9D1B-7D2DFB08B837}" type="parTrans" cxnId="{7D8337F4-D12B-4F28-A19C-1C7A8904E5DB}">
      <dgm:prSet/>
      <dgm:spPr/>
      <dgm:t>
        <a:bodyPr/>
        <a:lstStyle/>
        <a:p>
          <a:endParaRPr lang="en-US"/>
        </a:p>
      </dgm:t>
    </dgm:pt>
    <dgm:pt modelId="{8A69BADF-751E-4365-BE40-7FC3556D8B23}" type="sibTrans" cxnId="{7D8337F4-D12B-4F28-A19C-1C7A8904E5DB}">
      <dgm:prSet/>
      <dgm:spPr/>
      <dgm:t>
        <a:bodyPr/>
        <a:lstStyle/>
        <a:p>
          <a:endParaRPr lang="en-US"/>
        </a:p>
      </dgm:t>
    </dgm:pt>
    <dgm:pt modelId="{B6F1F7E9-4E03-4EC6-92AD-DD8C366DF3D5}">
      <dgm:prSet phldrT="[Text]"/>
      <dgm:spPr/>
      <dgm:t>
        <a:bodyPr/>
        <a:lstStyle/>
        <a:p>
          <a:pPr algn="ctr">
            <a:defRPr b="1"/>
          </a:pPr>
          <a:r>
            <a:rPr lang="en-US" dirty="0"/>
            <a:t>Model advancement</a:t>
          </a:r>
        </a:p>
      </dgm:t>
    </dgm:pt>
    <dgm:pt modelId="{81C22293-082B-4AC9-A1C1-BF09A59C13AE}" type="parTrans" cxnId="{BE6B0EDB-C7D8-40E7-9A9B-95B5B246B05A}">
      <dgm:prSet/>
      <dgm:spPr/>
      <dgm:t>
        <a:bodyPr/>
        <a:lstStyle/>
        <a:p>
          <a:endParaRPr lang="en-US"/>
        </a:p>
      </dgm:t>
    </dgm:pt>
    <dgm:pt modelId="{882BE5C7-A699-4B68-8DD0-E53EC82A6664}" type="sibTrans" cxnId="{BE6B0EDB-C7D8-40E7-9A9B-95B5B246B05A}">
      <dgm:prSet/>
      <dgm:spPr/>
      <dgm:t>
        <a:bodyPr/>
        <a:lstStyle/>
        <a:p>
          <a:endParaRPr lang="en-US"/>
        </a:p>
      </dgm:t>
    </dgm:pt>
    <dgm:pt modelId="{B981C4D6-61F6-4A6D-B2B5-E55DE5D1D43C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50000"/>
                </a:schemeClr>
              </a:solidFill>
            </a:rPr>
            <a:t>Enhancing Decision tree by tuning parameters  </a:t>
          </a:r>
        </a:p>
      </dgm:t>
    </dgm:pt>
    <dgm:pt modelId="{43BBB0FE-204C-44DC-8558-3BF2E23FF1D4}" type="parTrans" cxnId="{6ACE0148-1880-494E-80B7-5D6062FE0FC0}">
      <dgm:prSet/>
      <dgm:spPr/>
      <dgm:t>
        <a:bodyPr/>
        <a:lstStyle/>
        <a:p>
          <a:endParaRPr lang="en-US"/>
        </a:p>
      </dgm:t>
    </dgm:pt>
    <dgm:pt modelId="{2B146503-4EA0-4283-B547-87CA9E736409}" type="sibTrans" cxnId="{6ACE0148-1880-494E-80B7-5D6062FE0FC0}">
      <dgm:prSet/>
      <dgm:spPr/>
      <dgm:t>
        <a:bodyPr/>
        <a:lstStyle/>
        <a:p>
          <a:endParaRPr lang="en-US"/>
        </a:p>
      </dgm:t>
    </dgm:pt>
    <dgm:pt modelId="{33E95B2D-AC4E-4C53-B35A-5A345C057ED0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50000"/>
                </a:schemeClr>
              </a:solidFill>
            </a:rPr>
            <a:t>Applying other models </a:t>
          </a:r>
        </a:p>
        <a:p>
          <a:pPr algn="ctr"/>
          <a:r>
            <a:rPr lang="en-US" dirty="0">
              <a:solidFill>
                <a:schemeClr val="accent2">
                  <a:lumMod val="50000"/>
                </a:schemeClr>
              </a:solidFill>
            </a:rPr>
            <a:t>Take into account the time wasted while waiting for patients for those who show up </a:t>
          </a:r>
        </a:p>
      </dgm:t>
    </dgm:pt>
    <dgm:pt modelId="{1C521C80-D181-4CEB-8037-F7D4F1363E36}" type="parTrans" cxnId="{3D21A0F0-7437-4447-8EA6-B8BCDFFCDF7C}">
      <dgm:prSet/>
      <dgm:spPr/>
      <dgm:t>
        <a:bodyPr/>
        <a:lstStyle/>
        <a:p>
          <a:endParaRPr lang="en-US"/>
        </a:p>
      </dgm:t>
    </dgm:pt>
    <dgm:pt modelId="{A3F380B8-5ECF-42D8-B6C0-FDCFB5E40C30}" type="sibTrans" cxnId="{3D21A0F0-7437-4447-8EA6-B8BCDFFCDF7C}">
      <dgm:prSet/>
      <dgm:spPr/>
      <dgm:t>
        <a:bodyPr/>
        <a:lstStyle/>
        <a:p>
          <a:endParaRPr lang="en-US"/>
        </a:p>
      </dgm:t>
    </dgm:pt>
    <dgm:pt modelId="{BEF5EFF9-AAD0-4D21-9B3A-5133901E3E9F}" type="pres">
      <dgm:prSet presAssocID="{AA17258E-A419-4633-A670-58ABEE6A0F8F}" presName="root" presStyleCnt="0">
        <dgm:presLayoutVars>
          <dgm:dir/>
          <dgm:resizeHandles val="exact"/>
        </dgm:presLayoutVars>
      </dgm:prSet>
      <dgm:spPr/>
    </dgm:pt>
    <dgm:pt modelId="{25500852-3352-43CC-82A8-E7F2611507B9}" type="pres">
      <dgm:prSet presAssocID="{F0FEA521-9640-410B-8288-C00DF2F6D3B7}" presName="compNode" presStyleCnt="0"/>
      <dgm:spPr/>
    </dgm:pt>
    <dgm:pt modelId="{30D20FC2-9CF6-43C3-ABAA-650A4D386F6C}" type="pres">
      <dgm:prSet presAssocID="{F0FEA521-9640-410B-8288-C00DF2F6D3B7}" presName="iconRect" presStyleLbl="node1" presStyleIdx="0" presStyleCnt="2" custLinFactNeighborX="98455" custLinFactNeighborY="49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245819E-2063-48A1-8821-239F92B8B368}" type="pres">
      <dgm:prSet presAssocID="{F0FEA521-9640-410B-8288-C00DF2F6D3B7}" presName="iconSpace" presStyleCnt="0"/>
      <dgm:spPr/>
    </dgm:pt>
    <dgm:pt modelId="{C8531579-3007-4336-876A-6CC926BDEA70}" type="pres">
      <dgm:prSet presAssocID="{F0FEA521-9640-410B-8288-C00DF2F6D3B7}" presName="parTx" presStyleLbl="revTx" presStyleIdx="0" presStyleCnt="4" custLinFactNeighborY="-10125">
        <dgm:presLayoutVars>
          <dgm:chMax val="0"/>
          <dgm:chPref val="0"/>
        </dgm:presLayoutVars>
      </dgm:prSet>
      <dgm:spPr/>
    </dgm:pt>
    <dgm:pt modelId="{4772B212-0757-4F6D-B2CB-8D6130FE3D7A}" type="pres">
      <dgm:prSet presAssocID="{F0FEA521-9640-410B-8288-C00DF2F6D3B7}" presName="txSpace" presStyleCnt="0"/>
      <dgm:spPr/>
    </dgm:pt>
    <dgm:pt modelId="{97D9BDB0-9B02-4E20-9611-2E90338BC846}" type="pres">
      <dgm:prSet presAssocID="{F0FEA521-9640-410B-8288-C00DF2F6D3B7}" presName="desTx" presStyleLbl="revTx" presStyleIdx="1" presStyleCnt="4" custLinFactNeighborY="12732">
        <dgm:presLayoutVars/>
      </dgm:prSet>
      <dgm:spPr/>
    </dgm:pt>
    <dgm:pt modelId="{8E3AA6DF-DF04-454D-B0DF-519A346D24F8}" type="pres">
      <dgm:prSet presAssocID="{F4D59E44-A3E5-4AB9-BFAA-4F270C3F355D}" presName="sibTrans" presStyleCnt="0"/>
      <dgm:spPr/>
    </dgm:pt>
    <dgm:pt modelId="{727C4E67-EF3F-4135-9260-3AF0EF04D21D}" type="pres">
      <dgm:prSet presAssocID="{B6F1F7E9-4E03-4EC6-92AD-DD8C366DF3D5}" presName="compNode" presStyleCnt="0"/>
      <dgm:spPr/>
    </dgm:pt>
    <dgm:pt modelId="{90B80F11-8B0B-490D-AA2A-53FE0566B911}" type="pres">
      <dgm:prSet presAssocID="{B6F1F7E9-4E03-4EC6-92AD-DD8C366DF3D5}" presName="iconRect" presStyleLbl="node1" presStyleIdx="1" presStyleCnt="2" custLinFactNeighborX="80109" custLinFactNeighborY="49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0D49B4-C635-4F86-B6EE-2E73DC5816E4}" type="pres">
      <dgm:prSet presAssocID="{B6F1F7E9-4E03-4EC6-92AD-DD8C366DF3D5}" presName="iconSpace" presStyleCnt="0"/>
      <dgm:spPr/>
    </dgm:pt>
    <dgm:pt modelId="{D66BBF51-FC6D-495B-8F90-E1AE39BE05EA}" type="pres">
      <dgm:prSet presAssocID="{B6F1F7E9-4E03-4EC6-92AD-DD8C366DF3D5}" presName="parTx" presStyleLbl="revTx" presStyleIdx="2" presStyleCnt="4" custLinFactNeighborX="-7879" custLinFactNeighborY="11152">
        <dgm:presLayoutVars>
          <dgm:chMax val="0"/>
          <dgm:chPref val="0"/>
        </dgm:presLayoutVars>
      </dgm:prSet>
      <dgm:spPr/>
    </dgm:pt>
    <dgm:pt modelId="{F8533F2A-333C-4302-85F3-3C049E12CEFB}" type="pres">
      <dgm:prSet presAssocID="{B6F1F7E9-4E03-4EC6-92AD-DD8C366DF3D5}" presName="txSpace" presStyleCnt="0"/>
      <dgm:spPr/>
    </dgm:pt>
    <dgm:pt modelId="{8030473E-97A5-4C2D-9987-4019142C878F}" type="pres">
      <dgm:prSet presAssocID="{B6F1F7E9-4E03-4EC6-92AD-DD8C366DF3D5}" presName="desTx" presStyleLbl="revTx" presStyleIdx="3" presStyleCnt="4" custLinFactNeighborX="-8750" custLinFactNeighborY="12732">
        <dgm:presLayoutVars/>
      </dgm:prSet>
      <dgm:spPr/>
    </dgm:pt>
  </dgm:ptLst>
  <dgm:cxnLst>
    <dgm:cxn modelId="{79461F04-0A81-42DA-A0A2-7C04C934F1ED}" type="presOf" srcId="{B6F1F7E9-4E03-4EC6-92AD-DD8C366DF3D5}" destId="{D66BBF51-FC6D-495B-8F90-E1AE39BE05EA}" srcOrd="0" destOrd="0" presId="urn:microsoft.com/office/officeart/2018/2/layout/IconLabelDescriptionList"/>
    <dgm:cxn modelId="{18E4EC11-A618-4212-BD21-712BA3B6A78E}" type="presOf" srcId="{5DE4E8CA-ABD5-4DCB-BBF3-F5DFA30F5E75}" destId="{97D9BDB0-9B02-4E20-9611-2E90338BC846}" srcOrd="0" destOrd="0" presId="urn:microsoft.com/office/officeart/2018/2/layout/IconLabelDescriptionList"/>
    <dgm:cxn modelId="{AA724D5B-BB79-48A7-B393-2133186C7E35}" type="presOf" srcId="{AA17258E-A419-4633-A670-58ABEE6A0F8F}" destId="{BEF5EFF9-AAD0-4D21-9B3A-5133901E3E9F}" srcOrd="0" destOrd="0" presId="urn:microsoft.com/office/officeart/2018/2/layout/IconLabelDescriptionList"/>
    <dgm:cxn modelId="{6ACE0148-1880-494E-80B7-5D6062FE0FC0}" srcId="{B6F1F7E9-4E03-4EC6-92AD-DD8C366DF3D5}" destId="{B981C4D6-61F6-4A6D-B2B5-E55DE5D1D43C}" srcOrd="0" destOrd="0" parTransId="{43BBB0FE-204C-44DC-8558-3BF2E23FF1D4}" sibTransId="{2B146503-4EA0-4283-B547-87CA9E736409}"/>
    <dgm:cxn modelId="{EB17D849-2467-4A4D-B0CE-E7DA42701125}" srcId="{F0FEA521-9640-410B-8288-C00DF2F6D3B7}" destId="{5DE4E8CA-ABD5-4DCB-BBF3-F5DFA30F5E75}" srcOrd="0" destOrd="0" parTransId="{1B88F24E-D00E-4A13-8575-D8191F683375}" sibTransId="{DA8D7659-12F0-4335-8642-22DBB5BAAA1F}"/>
    <dgm:cxn modelId="{80542479-BE7C-49E7-A6E2-72E97F975034}" type="presOf" srcId="{F0FEA521-9640-410B-8288-C00DF2F6D3B7}" destId="{C8531579-3007-4336-876A-6CC926BDEA70}" srcOrd="0" destOrd="0" presId="urn:microsoft.com/office/officeart/2018/2/layout/IconLabelDescriptionList"/>
    <dgm:cxn modelId="{A48CB5D3-60AD-4CB2-A092-23D0222F819B}" srcId="{F0FEA521-9640-410B-8288-C00DF2F6D3B7}" destId="{66B476DD-3ED9-459A-BC09-FB449E41730E}" srcOrd="1" destOrd="0" parTransId="{5C5F736D-6CAF-4168-9C2C-F4194CA252E6}" sibTransId="{F21D3DE2-41B3-44F7-99C4-EF8571DB58AE}"/>
    <dgm:cxn modelId="{6B3983D7-EB60-4AD9-8938-7A0B45B483AD}" srcId="{AA17258E-A419-4633-A670-58ABEE6A0F8F}" destId="{F0FEA521-9640-410B-8288-C00DF2F6D3B7}" srcOrd="0" destOrd="0" parTransId="{EA31A54B-DF85-469E-B61B-145B96508E0D}" sibTransId="{F4D59E44-A3E5-4AB9-BFAA-4F270C3F355D}"/>
    <dgm:cxn modelId="{BE6B0EDB-C7D8-40E7-9A9B-95B5B246B05A}" srcId="{AA17258E-A419-4633-A670-58ABEE6A0F8F}" destId="{B6F1F7E9-4E03-4EC6-92AD-DD8C366DF3D5}" srcOrd="1" destOrd="0" parTransId="{81C22293-082B-4AC9-A1C1-BF09A59C13AE}" sibTransId="{882BE5C7-A699-4B68-8DD0-E53EC82A6664}"/>
    <dgm:cxn modelId="{F79FE2EB-C11B-4374-962A-018311532D6E}" type="presOf" srcId="{B981C4D6-61F6-4A6D-B2B5-E55DE5D1D43C}" destId="{8030473E-97A5-4C2D-9987-4019142C878F}" srcOrd="0" destOrd="0" presId="urn:microsoft.com/office/officeart/2018/2/layout/IconLabelDescriptionList"/>
    <dgm:cxn modelId="{3D21A0F0-7437-4447-8EA6-B8BCDFFCDF7C}" srcId="{B6F1F7E9-4E03-4EC6-92AD-DD8C366DF3D5}" destId="{33E95B2D-AC4E-4C53-B35A-5A345C057ED0}" srcOrd="1" destOrd="0" parTransId="{1C521C80-D181-4CEB-8037-F7D4F1363E36}" sibTransId="{A3F380B8-5ECF-42D8-B6C0-FDCFB5E40C30}"/>
    <dgm:cxn modelId="{7D8337F4-D12B-4F28-A19C-1C7A8904E5DB}" srcId="{F0FEA521-9640-410B-8288-C00DF2F6D3B7}" destId="{E09102D9-911B-480A-BC73-A30940F0AEAE}" srcOrd="2" destOrd="0" parTransId="{AC01B9AF-B582-4744-9D1B-7D2DFB08B837}" sibTransId="{8A69BADF-751E-4365-BE40-7FC3556D8B23}"/>
    <dgm:cxn modelId="{29CB6FF5-AE40-403F-BAF0-E09B941784A4}" type="presOf" srcId="{E09102D9-911B-480A-BC73-A30940F0AEAE}" destId="{97D9BDB0-9B02-4E20-9611-2E90338BC846}" srcOrd="0" destOrd="2" presId="urn:microsoft.com/office/officeart/2018/2/layout/IconLabelDescriptionList"/>
    <dgm:cxn modelId="{099B66F9-B273-421B-8880-3C71350C6EFC}" type="presOf" srcId="{33E95B2D-AC4E-4C53-B35A-5A345C057ED0}" destId="{8030473E-97A5-4C2D-9987-4019142C878F}" srcOrd="0" destOrd="1" presId="urn:microsoft.com/office/officeart/2018/2/layout/IconLabelDescriptionList"/>
    <dgm:cxn modelId="{D5374FF9-7D41-473D-A448-B899CEDE49BB}" type="presOf" srcId="{66B476DD-3ED9-459A-BC09-FB449E41730E}" destId="{97D9BDB0-9B02-4E20-9611-2E90338BC846}" srcOrd="0" destOrd="1" presId="urn:microsoft.com/office/officeart/2018/2/layout/IconLabelDescriptionList"/>
    <dgm:cxn modelId="{27BCFA12-7B30-44A0-A5FE-4D0BA0BAECED}" type="presParOf" srcId="{BEF5EFF9-AAD0-4D21-9B3A-5133901E3E9F}" destId="{25500852-3352-43CC-82A8-E7F2611507B9}" srcOrd="0" destOrd="0" presId="urn:microsoft.com/office/officeart/2018/2/layout/IconLabelDescriptionList"/>
    <dgm:cxn modelId="{74A349CB-C2AF-47DB-A2D7-DAAE11565C06}" type="presParOf" srcId="{25500852-3352-43CC-82A8-E7F2611507B9}" destId="{30D20FC2-9CF6-43C3-ABAA-650A4D386F6C}" srcOrd="0" destOrd="0" presId="urn:microsoft.com/office/officeart/2018/2/layout/IconLabelDescriptionList"/>
    <dgm:cxn modelId="{49C2D94D-BF5A-4D44-ACFC-7561B9DF8326}" type="presParOf" srcId="{25500852-3352-43CC-82A8-E7F2611507B9}" destId="{B245819E-2063-48A1-8821-239F92B8B368}" srcOrd="1" destOrd="0" presId="urn:microsoft.com/office/officeart/2018/2/layout/IconLabelDescriptionList"/>
    <dgm:cxn modelId="{A4EBD7CA-5DE8-4CF4-BA25-045625BA0CA7}" type="presParOf" srcId="{25500852-3352-43CC-82A8-E7F2611507B9}" destId="{C8531579-3007-4336-876A-6CC926BDEA70}" srcOrd="2" destOrd="0" presId="urn:microsoft.com/office/officeart/2018/2/layout/IconLabelDescriptionList"/>
    <dgm:cxn modelId="{4B9918D1-C04F-4EFC-8D11-72616E4E9C58}" type="presParOf" srcId="{25500852-3352-43CC-82A8-E7F2611507B9}" destId="{4772B212-0757-4F6D-B2CB-8D6130FE3D7A}" srcOrd="3" destOrd="0" presId="urn:microsoft.com/office/officeart/2018/2/layout/IconLabelDescriptionList"/>
    <dgm:cxn modelId="{B0A86FDF-B2FC-45D6-9115-B2F7A00E6B8A}" type="presParOf" srcId="{25500852-3352-43CC-82A8-E7F2611507B9}" destId="{97D9BDB0-9B02-4E20-9611-2E90338BC846}" srcOrd="4" destOrd="0" presId="urn:microsoft.com/office/officeart/2018/2/layout/IconLabelDescriptionList"/>
    <dgm:cxn modelId="{E7596AA0-D6B2-4FDA-9B8F-574405D0DFD8}" type="presParOf" srcId="{BEF5EFF9-AAD0-4D21-9B3A-5133901E3E9F}" destId="{8E3AA6DF-DF04-454D-B0DF-519A346D24F8}" srcOrd="1" destOrd="0" presId="urn:microsoft.com/office/officeart/2018/2/layout/IconLabelDescriptionList"/>
    <dgm:cxn modelId="{D84F6C72-F764-457D-A6D5-8B0E21D54C18}" type="presParOf" srcId="{BEF5EFF9-AAD0-4D21-9B3A-5133901E3E9F}" destId="{727C4E67-EF3F-4135-9260-3AF0EF04D21D}" srcOrd="2" destOrd="0" presId="urn:microsoft.com/office/officeart/2018/2/layout/IconLabelDescriptionList"/>
    <dgm:cxn modelId="{2B5C8586-4B26-450C-9B6C-8BBE30DABD2D}" type="presParOf" srcId="{727C4E67-EF3F-4135-9260-3AF0EF04D21D}" destId="{90B80F11-8B0B-490D-AA2A-53FE0566B911}" srcOrd="0" destOrd="0" presId="urn:microsoft.com/office/officeart/2018/2/layout/IconLabelDescriptionList"/>
    <dgm:cxn modelId="{356958F8-4F2B-4825-AB47-7BDE1EA8BCC9}" type="presParOf" srcId="{727C4E67-EF3F-4135-9260-3AF0EF04D21D}" destId="{E90D49B4-C635-4F86-B6EE-2E73DC5816E4}" srcOrd="1" destOrd="0" presId="urn:microsoft.com/office/officeart/2018/2/layout/IconLabelDescriptionList"/>
    <dgm:cxn modelId="{615A001E-389E-41AC-ABCF-183A5A9A3B74}" type="presParOf" srcId="{727C4E67-EF3F-4135-9260-3AF0EF04D21D}" destId="{D66BBF51-FC6D-495B-8F90-E1AE39BE05EA}" srcOrd="2" destOrd="0" presId="urn:microsoft.com/office/officeart/2018/2/layout/IconLabelDescriptionList"/>
    <dgm:cxn modelId="{F291FB4D-6B22-4EAD-9363-7D7F899E4329}" type="presParOf" srcId="{727C4E67-EF3F-4135-9260-3AF0EF04D21D}" destId="{F8533F2A-333C-4302-85F3-3C049E12CEFB}" srcOrd="3" destOrd="0" presId="urn:microsoft.com/office/officeart/2018/2/layout/IconLabelDescriptionList"/>
    <dgm:cxn modelId="{50C41CF4-555C-4ADF-89CB-78037269576F}" type="presParOf" srcId="{727C4E67-EF3F-4135-9260-3AF0EF04D21D}" destId="{8030473E-97A5-4C2D-9987-4019142C878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28DC4B-8995-4639-9009-3B770734B1D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6CCFA1-F3BC-430F-A262-86D97CDBC59F}">
      <dgm:prSet/>
      <dgm:spPr/>
      <dgm:t>
        <a:bodyPr/>
        <a:lstStyle/>
        <a:p>
          <a:r>
            <a:rPr lang="en-US" b="0" i="0" dirty="0"/>
            <a:t>Ferro, D. B., Brailsford, S., Bravo, C., &amp; Smith, H. (2020). 	Improving healthcare access management by predicting patient no-show </a:t>
          </a:r>
          <a:r>
            <a:rPr lang="en-US" b="0" i="0" dirty="0" err="1"/>
            <a:t>behaviour</a:t>
          </a:r>
          <a:r>
            <a:rPr lang="en-US" b="0" i="0" dirty="0"/>
            <a:t>. </a:t>
          </a:r>
          <a:r>
            <a:rPr lang="en-US" b="0" i="1" dirty="0"/>
            <a:t>Decision Support Systems</a:t>
          </a:r>
          <a:r>
            <a:rPr lang="en-US" b="0" i="0" dirty="0"/>
            <a:t>, </a:t>
          </a:r>
          <a:r>
            <a:rPr lang="en-US" b="0" i="1" dirty="0"/>
            <a:t>138</a:t>
          </a:r>
          <a:r>
            <a:rPr lang="en-US" b="0" i="0" dirty="0"/>
            <a:t>, 113398.</a:t>
          </a:r>
          <a:endParaRPr lang="en-US" dirty="0"/>
        </a:p>
      </dgm:t>
    </dgm:pt>
    <dgm:pt modelId="{E3DA97F0-B685-47E3-BC5D-322F0ABDE993}" type="parTrans" cxnId="{47EAB7DE-A8A1-464C-B0CF-D5ACEAFBAEFA}">
      <dgm:prSet/>
      <dgm:spPr/>
      <dgm:t>
        <a:bodyPr/>
        <a:lstStyle/>
        <a:p>
          <a:endParaRPr lang="en-US"/>
        </a:p>
      </dgm:t>
    </dgm:pt>
    <dgm:pt modelId="{8B712BEA-71C4-4631-A55B-1AD995992D5E}" type="sibTrans" cxnId="{47EAB7DE-A8A1-464C-B0CF-D5ACEAFBAEFA}">
      <dgm:prSet/>
      <dgm:spPr/>
      <dgm:t>
        <a:bodyPr/>
        <a:lstStyle/>
        <a:p>
          <a:endParaRPr lang="en-US"/>
        </a:p>
      </dgm:t>
    </dgm:pt>
    <dgm:pt modelId="{C95F2B0C-A988-422A-A623-36BC16D17F63}">
      <dgm:prSet/>
      <dgm:spPr/>
      <dgm:t>
        <a:bodyPr/>
        <a:lstStyle/>
        <a:p>
          <a:r>
            <a:rPr lang="en-US" b="0" i="0" dirty="0" err="1"/>
            <a:t>Lenzi</a:t>
          </a:r>
          <a:r>
            <a:rPr lang="en-US" b="0" i="0" dirty="0"/>
            <a:t>, H., Ben, Â. J., &amp; Stein, A. T. (2019). Development and 	validation of a patient no-show predictive model at a primary care setting in Southern Brazil. </a:t>
          </a:r>
          <a:r>
            <a:rPr lang="en-US" b="0" i="1" dirty="0" err="1"/>
            <a:t>Plos</a:t>
          </a:r>
          <a:r>
            <a:rPr lang="en-US" b="0" i="1" dirty="0"/>
            <a:t> one</a:t>
          </a:r>
          <a:r>
            <a:rPr lang="en-US" b="0" i="0" dirty="0"/>
            <a:t>, </a:t>
          </a:r>
          <a:r>
            <a:rPr lang="en-US" b="0" i="1" dirty="0"/>
            <a:t>14</a:t>
          </a:r>
          <a:r>
            <a:rPr lang="en-US" b="0" i="0" dirty="0"/>
            <a:t>(4), e0214869.</a:t>
          </a:r>
          <a:endParaRPr lang="en-US" dirty="0"/>
        </a:p>
      </dgm:t>
    </dgm:pt>
    <dgm:pt modelId="{3C096C2E-5EFE-4CE2-B271-124E3ECDEDC3}" type="parTrans" cxnId="{C802B99B-9D20-4984-8A52-0FDA3E830C6A}">
      <dgm:prSet/>
      <dgm:spPr/>
      <dgm:t>
        <a:bodyPr/>
        <a:lstStyle/>
        <a:p>
          <a:endParaRPr lang="en-US"/>
        </a:p>
      </dgm:t>
    </dgm:pt>
    <dgm:pt modelId="{53B6F2B6-DE2E-427C-A62D-7C97B5297937}" type="sibTrans" cxnId="{C802B99B-9D20-4984-8A52-0FDA3E830C6A}">
      <dgm:prSet/>
      <dgm:spPr/>
      <dgm:t>
        <a:bodyPr/>
        <a:lstStyle/>
        <a:p>
          <a:endParaRPr lang="en-US"/>
        </a:p>
      </dgm:t>
    </dgm:pt>
    <dgm:pt modelId="{37037E97-2203-49FB-BEAB-A5ECF3257807}">
      <dgm:prSet/>
      <dgm:spPr/>
      <dgm:t>
        <a:bodyPr/>
        <a:lstStyle/>
        <a:p>
          <a:r>
            <a:rPr lang="en-US" b="0" i="0" dirty="0" err="1"/>
            <a:t>Dantas</a:t>
          </a:r>
          <a:r>
            <a:rPr lang="en-US" b="0" i="0" dirty="0"/>
            <a:t>, L. F., </a:t>
          </a:r>
          <a:r>
            <a:rPr lang="en-US" b="0" i="0" dirty="0" err="1"/>
            <a:t>Hamacher</a:t>
          </a:r>
          <a:r>
            <a:rPr lang="en-US" b="0" i="0" dirty="0"/>
            <a:t>, S., Oliveira, F. L. C., Barbosa, S. D., &amp; 	</a:t>
          </a:r>
          <a:r>
            <a:rPr lang="en-US" b="0" i="0" dirty="0" err="1"/>
            <a:t>Viegas</a:t>
          </a:r>
          <a:r>
            <a:rPr lang="en-US" b="0" i="0" dirty="0"/>
            <a:t>, F. (2019). Predicting patient no-show behavior: a study in a bariatric clinic. </a:t>
          </a:r>
          <a:r>
            <a:rPr lang="en-US" b="0" i="1" dirty="0"/>
            <a:t>Obesity surgery</a:t>
          </a:r>
          <a:r>
            <a:rPr lang="en-US" b="0" i="0" dirty="0"/>
            <a:t>, </a:t>
          </a:r>
          <a:r>
            <a:rPr lang="en-US" b="0" i="1" dirty="0"/>
            <a:t>29</a:t>
          </a:r>
          <a:r>
            <a:rPr lang="en-US" b="0" i="0" dirty="0"/>
            <a:t>(1), 40-47.</a:t>
          </a:r>
          <a:endParaRPr lang="en-US" dirty="0"/>
        </a:p>
      </dgm:t>
    </dgm:pt>
    <dgm:pt modelId="{D38163F6-3540-4214-B7F7-C0511B58395D}" type="parTrans" cxnId="{A426538E-C32D-4C25-990B-FC92F1DF5918}">
      <dgm:prSet/>
      <dgm:spPr/>
      <dgm:t>
        <a:bodyPr/>
        <a:lstStyle/>
        <a:p>
          <a:endParaRPr lang="en-US"/>
        </a:p>
      </dgm:t>
    </dgm:pt>
    <dgm:pt modelId="{8F120C13-81B9-4A29-9A2C-DFF8F01ADBB7}" type="sibTrans" cxnId="{A426538E-C32D-4C25-990B-FC92F1DF5918}">
      <dgm:prSet/>
      <dgm:spPr/>
      <dgm:t>
        <a:bodyPr/>
        <a:lstStyle/>
        <a:p>
          <a:endParaRPr lang="en-US"/>
        </a:p>
      </dgm:t>
    </dgm:pt>
    <dgm:pt modelId="{0DA3320F-BDEC-4DB9-B53D-5B5FFFB834CD}" type="pres">
      <dgm:prSet presAssocID="{0B28DC4B-8995-4639-9009-3B770734B1D1}" presName="linear" presStyleCnt="0">
        <dgm:presLayoutVars>
          <dgm:animLvl val="lvl"/>
          <dgm:resizeHandles val="exact"/>
        </dgm:presLayoutVars>
      </dgm:prSet>
      <dgm:spPr/>
    </dgm:pt>
    <dgm:pt modelId="{6AFA581E-F682-4A83-B6E6-116D90FAF046}" type="pres">
      <dgm:prSet presAssocID="{1D6CCFA1-F3BC-430F-A262-86D97CDBC5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5B773-4F03-4C9F-88BF-87AD28BD3060}" type="pres">
      <dgm:prSet presAssocID="{8B712BEA-71C4-4631-A55B-1AD995992D5E}" presName="spacer" presStyleCnt="0"/>
      <dgm:spPr/>
    </dgm:pt>
    <dgm:pt modelId="{FD610C97-9F96-4178-8F54-8F31A8FF24C6}" type="pres">
      <dgm:prSet presAssocID="{C95F2B0C-A988-422A-A623-36BC16D17F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D6AC1F-FADE-4A8A-BBC9-12582857490B}" type="pres">
      <dgm:prSet presAssocID="{53B6F2B6-DE2E-427C-A62D-7C97B5297937}" presName="spacer" presStyleCnt="0"/>
      <dgm:spPr/>
    </dgm:pt>
    <dgm:pt modelId="{2C2819B0-6A3B-4C4E-A32A-5A5F41AFC3B9}" type="pres">
      <dgm:prSet presAssocID="{37037E97-2203-49FB-BEAB-A5ECF3257807}" presName="parentText" presStyleLbl="node1" presStyleIdx="2" presStyleCnt="3" custLinFactY="554" custLinFactNeighborX="-435" custLinFactNeighborY="100000">
        <dgm:presLayoutVars>
          <dgm:chMax val="0"/>
          <dgm:bulletEnabled val="1"/>
        </dgm:presLayoutVars>
      </dgm:prSet>
      <dgm:spPr/>
    </dgm:pt>
  </dgm:ptLst>
  <dgm:cxnLst>
    <dgm:cxn modelId="{AEBA641E-ECF9-482F-919E-0431168B0AA1}" type="presOf" srcId="{37037E97-2203-49FB-BEAB-A5ECF3257807}" destId="{2C2819B0-6A3B-4C4E-A32A-5A5F41AFC3B9}" srcOrd="0" destOrd="0" presId="urn:microsoft.com/office/officeart/2005/8/layout/vList2"/>
    <dgm:cxn modelId="{3E1AF66F-14CB-44CC-8252-D6D5ED36BEF7}" type="presOf" srcId="{C95F2B0C-A988-422A-A623-36BC16D17F63}" destId="{FD610C97-9F96-4178-8F54-8F31A8FF24C6}" srcOrd="0" destOrd="0" presId="urn:microsoft.com/office/officeart/2005/8/layout/vList2"/>
    <dgm:cxn modelId="{A426538E-C32D-4C25-990B-FC92F1DF5918}" srcId="{0B28DC4B-8995-4639-9009-3B770734B1D1}" destId="{37037E97-2203-49FB-BEAB-A5ECF3257807}" srcOrd="2" destOrd="0" parTransId="{D38163F6-3540-4214-B7F7-C0511B58395D}" sibTransId="{8F120C13-81B9-4A29-9A2C-DFF8F01ADBB7}"/>
    <dgm:cxn modelId="{C802B99B-9D20-4984-8A52-0FDA3E830C6A}" srcId="{0B28DC4B-8995-4639-9009-3B770734B1D1}" destId="{C95F2B0C-A988-422A-A623-36BC16D17F63}" srcOrd="1" destOrd="0" parTransId="{3C096C2E-5EFE-4CE2-B271-124E3ECDEDC3}" sibTransId="{53B6F2B6-DE2E-427C-A62D-7C97B5297937}"/>
    <dgm:cxn modelId="{2DB574C1-5126-46B9-8DE9-EB6603BF1515}" type="presOf" srcId="{1D6CCFA1-F3BC-430F-A262-86D97CDBC59F}" destId="{6AFA581E-F682-4A83-B6E6-116D90FAF046}" srcOrd="0" destOrd="0" presId="urn:microsoft.com/office/officeart/2005/8/layout/vList2"/>
    <dgm:cxn modelId="{47EAB7DE-A8A1-464C-B0CF-D5ACEAFBAEFA}" srcId="{0B28DC4B-8995-4639-9009-3B770734B1D1}" destId="{1D6CCFA1-F3BC-430F-A262-86D97CDBC59F}" srcOrd="0" destOrd="0" parTransId="{E3DA97F0-B685-47E3-BC5D-322F0ABDE993}" sibTransId="{8B712BEA-71C4-4631-A55B-1AD995992D5E}"/>
    <dgm:cxn modelId="{638683EF-01AA-4C31-83C6-B659C7B9CE4B}" type="presOf" srcId="{0B28DC4B-8995-4639-9009-3B770734B1D1}" destId="{0DA3320F-BDEC-4DB9-B53D-5B5FFFB834CD}" srcOrd="0" destOrd="0" presId="urn:microsoft.com/office/officeart/2005/8/layout/vList2"/>
    <dgm:cxn modelId="{4B64DC2F-E433-4F07-B466-359895A6E816}" type="presParOf" srcId="{0DA3320F-BDEC-4DB9-B53D-5B5FFFB834CD}" destId="{6AFA581E-F682-4A83-B6E6-116D90FAF046}" srcOrd="0" destOrd="0" presId="urn:microsoft.com/office/officeart/2005/8/layout/vList2"/>
    <dgm:cxn modelId="{317515A8-61EB-48A3-83DB-2DE724530C13}" type="presParOf" srcId="{0DA3320F-BDEC-4DB9-B53D-5B5FFFB834CD}" destId="{2E55B773-4F03-4C9F-88BF-87AD28BD3060}" srcOrd="1" destOrd="0" presId="urn:microsoft.com/office/officeart/2005/8/layout/vList2"/>
    <dgm:cxn modelId="{DA959EE0-A33C-4440-923D-2197E0DDFD8B}" type="presParOf" srcId="{0DA3320F-BDEC-4DB9-B53D-5B5FFFB834CD}" destId="{FD610C97-9F96-4178-8F54-8F31A8FF24C6}" srcOrd="2" destOrd="0" presId="urn:microsoft.com/office/officeart/2005/8/layout/vList2"/>
    <dgm:cxn modelId="{A2241DCC-B2A5-4203-87F6-067E4FBBF1CB}" type="presParOf" srcId="{0DA3320F-BDEC-4DB9-B53D-5B5FFFB834CD}" destId="{FFD6AC1F-FADE-4A8A-BBC9-12582857490B}" srcOrd="3" destOrd="0" presId="urn:microsoft.com/office/officeart/2005/8/layout/vList2"/>
    <dgm:cxn modelId="{65503291-39D1-4A3D-A44A-B42A971DC67C}" type="presParOf" srcId="{0DA3320F-BDEC-4DB9-B53D-5B5FFFB834CD}" destId="{2C2819B0-6A3B-4C4E-A32A-5A5F41AFC3B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B5D3A-A55D-4A81-9C5B-9FAD9291271D}">
      <dsp:nvSpPr>
        <dsp:cNvPr id="0" name=""/>
        <dsp:cNvSpPr/>
      </dsp:nvSpPr>
      <dsp:spPr>
        <a:xfrm>
          <a:off x="601253" y="1502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D300E-168C-4BFA-8976-716F320E0794}">
      <dsp:nvSpPr>
        <dsp:cNvPr id="0" name=""/>
        <dsp:cNvSpPr/>
      </dsp:nvSpPr>
      <dsp:spPr>
        <a:xfrm>
          <a:off x="715982" y="116231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A9F-07E0-4E83-BFD1-B8EA26159658}">
      <dsp:nvSpPr>
        <dsp:cNvPr id="0" name=""/>
        <dsp:cNvSpPr/>
      </dsp:nvSpPr>
      <dsp:spPr>
        <a:xfrm>
          <a:off x="1264652" y="1502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Motivation </a:t>
          </a:r>
        </a:p>
      </dsp:txBody>
      <dsp:txXfrm>
        <a:off x="1264652" y="1502"/>
        <a:ext cx="1287773" cy="546328"/>
      </dsp:txXfrm>
    </dsp:sp>
    <dsp:sp modelId="{12282033-E6A3-466F-8610-CB966C866182}">
      <dsp:nvSpPr>
        <dsp:cNvPr id="0" name=""/>
        <dsp:cNvSpPr/>
      </dsp:nvSpPr>
      <dsp:spPr>
        <a:xfrm>
          <a:off x="2776810" y="1502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3F652-1B7B-4978-AE7D-263B37E6E3CD}">
      <dsp:nvSpPr>
        <dsp:cNvPr id="0" name=""/>
        <dsp:cNvSpPr/>
      </dsp:nvSpPr>
      <dsp:spPr>
        <a:xfrm>
          <a:off x="2891539" y="116231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5ACD2-2EB8-4FE8-9458-C7DE725820DD}">
      <dsp:nvSpPr>
        <dsp:cNvPr id="0" name=""/>
        <dsp:cNvSpPr/>
      </dsp:nvSpPr>
      <dsp:spPr>
        <a:xfrm>
          <a:off x="3440208" y="1502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Overview </a:t>
          </a:r>
        </a:p>
      </dsp:txBody>
      <dsp:txXfrm>
        <a:off x="3440208" y="1502"/>
        <a:ext cx="1287773" cy="546328"/>
      </dsp:txXfrm>
    </dsp:sp>
    <dsp:sp modelId="{92F0F2CA-5645-406C-934A-B970A55F1C8C}">
      <dsp:nvSpPr>
        <dsp:cNvPr id="0" name=""/>
        <dsp:cNvSpPr/>
      </dsp:nvSpPr>
      <dsp:spPr>
        <a:xfrm>
          <a:off x="601253" y="1170941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10BC3-24E8-4FCC-9C21-1CF3F2A1650A}">
      <dsp:nvSpPr>
        <dsp:cNvPr id="0" name=""/>
        <dsp:cNvSpPr/>
      </dsp:nvSpPr>
      <dsp:spPr>
        <a:xfrm>
          <a:off x="715982" y="1285670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EEEF7-3403-4303-8783-A9B207583AF2}">
      <dsp:nvSpPr>
        <dsp:cNvPr id="0" name=""/>
        <dsp:cNvSpPr/>
      </dsp:nvSpPr>
      <dsp:spPr>
        <a:xfrm>
          <a:off x="1264652" y="1170941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Exploratory Analysis</a:t>
          </a:r>
        </a:p>
      </dsp:txBody>
      <dsp:txXfrm>
        <a:off x="1264652" y="1170941"/>
        <a:ext cx="1287773" cy="546328"/>
      </dsp:txXfrm>
    </dsp:sp>
    <dsp:sp modelId="{39FFBB4D-E96F-4476-B842-2D0C171ABFA6}">
      <dsp:nvSpPr>
        <dsp:cNvPr id="0" name=""/>
        <dsp:cNvSpPr/>
      </dsp:nvSpPr>
      <dsp:spPr>
        <a:xfrm>
          <a:off x="2776810" y="1170941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F9105-1495-4CA0-9CF6-419D0711AED3}">
      <dsp:nvSpPr>
        <dsp:cNvPr id="0" name=""/>
        <dsp:cNvSpPr/>
      </dsp:nvSpPr>
      <dsp:spPr>
        <a:xfrm>
          <a:off x="2891539" y="1285670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544A4-B935-4084-9145-0B27B84E7F43}">
      <dsp:nvSpPr>
        <dsp:cNvPr id="0" name=""/>
        <dsp:cNvSpPr/>
      </dsp:nvSpPr>
      <dsp:spPr>
        <a:xfrm>
          <a:off x="3440208" y="1170941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Preparation </a:t>
          </a:r>
        </a:p>
      </dsp:txBody>
      <dsp:txXfrm>
        <a:off x="3440208" y="1170941"/>
        <a:ext cx="1287773" cy="546328"/>
      </dsp:txXfrm>
    </dsp:sp>
    <dsp:sp modelId="{E21C771F-08B4-4369-B264-A51B4D97052A}">
      <dsp:nvSpPr>
        <dsp:cNvPr id="0" name=""/>
        <dsp:cNvSpPr/>
      </dsp:nvSpPr>
      <dsp:spPr>
        <a:xfrm>
          <a:off x="601253" y="2340380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6B0F9-424D-4C9D-B2D4-264ABCF9BE02}">
      <dsp:nvSpPr>
        <dsp:cNvPr id="0" name=""/>
        <dsp:cNvSpPr/>
      </dsp:nvSpPr>
      <dsp:spPr>
        <a:xfrm>
          <a:off x="715982" y="2455109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D44DE-2EA6-4E38-8871-0F83D996533B}">
      <dsp:nvSpPr>
        <dsp:cNvPr id="0" name=""/>
        <dsp:cNvSpPr/>
      </dsp:nvSpPr>
      <dsp:spPr>
        <a:xfrm>
          <a:off x="1264652" y="2340380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Modelling </a:t>
          </a:r>
        </a:p>
      </dsp:txBody>
      <dsp:txXfrm>
        <a:off x="1264652" y="2340380"/>
        <a:ext cx="1287773" cy="546328"/>
      </dsp:txXfrm>
    </dsp:sp>
    <dsp:sp modelId="{E4273B2F-2187-455D-BF2B-6427DB3DC5E7}">
      <dsp:nvSpPr>
        <dsp:cNvPr id="0" name=""/>
        <dsp:cNvSpPr/>
      </dsp:nvSpPr>
      <dsp:spPr>
        <a:xfrm>
          <a:off x="2776810" y="2340380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EB589-2B05-49A1-96C8-260F3984DA7E}">
      <dsp:nvSpPr>
        <dsp:cNvPr id="0" name=""/>
        <dsp:cNvSpPr/>
      </dsp:nvSpPr>
      <dsp:spPr>
        <a:xfrm>
          <a:off x="2891539" y="2455109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99048-5166-42DB-9916-CD97D0BB2C9E}">
      <dsp:nvSpPr>
        <dsp:cNvPr id="0" name=""/>
        <dsp:cNvSpPr/>
      </dsp:nvSpPr>
      <dsp:spPr>
        <a:xfrm>
          <a:off x="3440208" y="2340380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Final Methodology Framework</a:t>
          </a:r>
        </a:p>
      </dsp:txBody>
      <dsp:txXfrm>
        <a:off x="3440208" y="2340380"/>
        <a:ext cx="1287773" cy="546328"/>
      </dsp:txXfrm>
    </dsp:sp>
    <dsp:sp modelId="{C5746915-817C-4C1D-B31A-D0A4BF9F02F9}">
      <dsp:nvSpPr>
        <dsp:cNvPr id="0" name=""/>
        <dsp:cNvSpPr/>
      </dsp:nvSpPr>
      <dsp:spPr>
        <a:xfrm>
          <a:off x="601253" y="3509819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80849-51E8-478A-B20D-B98856553F2F}">
      <dsp:nvSpPr>
        <dsp:cNvPr id="0" name=""/>
        <dsp:cNvSpPr/>
      </dsp:nvSpPr>
      <dsp:spPr>
        <a:xfrm>
          <a:off x="715982" y="3624548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B587A-0BEF-4A01-94B9-185DF507CD70}">
      <dsp:nvSpPr>
        <dsp:cNvPr id="0" name=""/>
        <dsp:cNvSpPr/>
      </dsp:nvSpPr>
      <dsp:spPr>
        <a:xfrm>
          <a:off x="1264652" y="350981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Suggestions </a:t>
          </a:r>
        </a:p>
      </dsp:txBody>
      <dsp:txXfrm>
        <a:off x="1264652" y="3509819"/>
        <a:ext cx="1287773" cy="546328"/>
      </dsp:txXfrm>
    </dsp:sp>
    <dsp:sp modelId="{F16D7270-39C9-4BCE-B494-5D45D8B09B1C}">
      <dsp:nvSpPr>
        <dsp:cNvPr id="0" name=""/>
        <dsp:cNvSpPr/>
      </dsp:nvSpPr>
      <dsp:spPr>
        <a:xfrm>
          <a:off x="2776810" y="3509819"/>
          <a:ext cx="546328" cy="5463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4DA4B-B0FD-43A5-93F4-36519D39C36B}">
      <dsp:nvSpPr>
        <dsp:cNvPr id="0" name=""/>
        <dsp:cNvSpPr/>
      </dsp:nvSpPr>
      <dsp:spPr>
        <a:xfrm>
          <a:off x="2891539" y="3624548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EFC56-C650-4BBB-AD38-D31982814E97}">
      <dsp:nvSpPr>
        <dsp:cNvPr id="0" name=""/>
        <dsp:cNvSpPr/>
      </dsp:nvSpPr>
      <dsp:spPr>
        <a:xfrm>
          <a:off x="3440208" y="350981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Future research recommendations </a:t>
          </a:r>
        </a:p>
      </dsp:txBody>
      <dsp:txXfrm>
        <a:off x="3440208" y="3509819"/>
        <a:ext cx="1287773" cy="546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28ABF-4EF8-48B4-8B8A-2C20F85D6666}">
      <dsp:nvSpPr>
        <dsp:cNvPr id="0" name=""/>
        <dsp:cNvSpPr/>
      </dsp:nvSpPr>
      <dsp:spPr>
        <a:xfrm>
          <a:off x="1817357" y="568437"/>
          <a:ext cx="3791982" cy="3791982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B843B-EDCB-4833-A2A4-366066391FB9}">
      <dsp:nvSpPr>
        <dsp:cNvPr id="0" name=""/>
        <dsp:cNvSpPr/>
      </dsp:nvSpPr>
      <dsp:spPr>
        <a:xfrm>
          <a:off x="1817357" y="568437"/>
          <a:ext cx="3791982" cy="3791982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330-AA06-4459-98E8-1B379AB1FC52}">
      <dsp:nvSpPr>
        <dsp:cNvPr id="0" name=""/>
        <dsp:cNvSpPr/>
      </dsp:nvSpPr>
      <dsp:spPr>
        <a:xfrm>
          <a:off x="1817357" y="568437"/>
          <a:ext cx="3791982" cy="3791982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4FE5B-0157-4594-A360-5EEF6A140EE2}">
      <dsp:nvSpPr>
        <dsp:cNvPr id="0" name=""/>
        <dsp:cNvSpPr/>
      </dsp:nvSpPr>
      <dsp:spPr>
        <a:xfrm>
          <a:off x="1817357" y="568437"/>
          <a:ext cx="3791982" cy="3791982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B8F8A-9A10-4235-BFF4-33B59EDA56F1}">
      <dsp:nvSpPr>
        <dsp:cNvPr id="0" name=""/>
        <dsp:cNvSpPr/>
      </dsp:nvSpPr>
      <dsp:spPr>
        <a:xfrm>
          <a:off x="1817357" y="568437"/>
          <a:ext cx="3791982" cy="3791982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103FC-BD1D-4EE5-A090-FBC48B3EF167}">
      <dsp:nvSpPr>
        <dsp:cNvPr id="0" name=""/>
        <dsp:cNvSpPr/>
      </dsp:nvSpPr>
      <dsp:spPr>
        <a:xfrm>
          <a:off x="2841219" y="1592299"/>
          <a:ext cx="1744258" cy="17442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Patient No-Show</a:t>
          </a:r>
        </a:p>
      </dsp:txBody>
      <dsp:txXfrm>
        <a:off x="3096660" y="1847740"/>
        <a:ext cx="1233376" cy="1233376"/>
      </dsp:txXfrm>
    </dsp:sp>
    <dsp:sp modelId="{3CDC8597-9213-4DC3-B3C1-E1F9134A73BD}">
      <dsp:nvSpPr>
        <dsp:cNvPr id="0" name=""/>
        <dsp:cNvSpPr/>
      </dsp:nvSpPr>
      <dsp:spPr>
        <a:xfrm>
          <a:off x="3102858" y="1902"/>
          <a:ext cx="1220981" cy="12209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Inefficient Allocation of Resources </a:t>
          </a:r>
        </a:p>
      </dsp:txBody>
      <dsp:txXfrm>
        <a:off x="3281667" y="180711"/>
        <a:ext cx="863363" cy="863363"/>
      </dsp:txXfrm>
    </dsp:sp>
    <dsp:sp modelId="{D6A45B2D-B598-4116-BB99-B011067CA7B3}">
      <dsp:nvSpPr>
        <dsp:cNvPr id="0" name=""/>
        <dsp:cNvSpPr/>
      </dsp:nvSpPr>
      <dsp:spPr>
        <a:xfrm>
          <a:off x="4864249" y="1281627"/>
          <a:ext cx="1220981" cy="1220981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Limited Access to Care </a:t>
          </a:r>
        </a:p>
      </dsp:txBody>
      <dsp:txXfrm>
        <a:off x="5043058" y="1460436"/>
        <a:ext cx="863363" cy="863363"/>
      </dsp:txXfrm>
    </dsp:sp>
    <dsp:sp modelId="{F499A39F-2402-4B79-AD29-D9BD49A89C17}">
      <dsp:nvSpPr>
        <dsp:cNvPr id="0" name=""/>
        <dsp:cNvSpPr/>
      </dsp:nvSpPr>
      <dsp:spPr>
        <a:xfrm>
          <a:off x="4191457" y="3352266"/>
          <a:ext cx="1220981" cy="1220981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Poor health Outcomes </a:t>
          </a:r>
        </a:p>
      </dsp:txBody>
      <dsp:txXfrm>
        <a:off x="4370266" y="3531075"/>
        <a:ext cx="863363" cy="863363"/>
      </dsp:txXfrm>
    </dsp:sp>
    <dsp:sp modelId="{C9D117D5-3937-41B4-A6BE-6215C4525973}">
      <dsp:nvSpPr>
        <dsp:cNvPr id="0" name=""/>
        <dsp:cNvSpPr/>
      </dsp:nvSpPr>
      <dsp:spPr>
        <a:xfrm>
          <a:off x="2014259" y="3352266"/>
          <a:ext cx="1220981" cy="1220981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 Healthcare Costs</a:t>
          </a:r>
        </a:p>
      </dsp:txBody>
      <dsp:txXfrm>
        <a:off x="2193068" y="3531075"/>
        <a:ext cx="863363" cy="863363"/>
      </dsp:txXfrm>
    </dsp:sp>
    <dsp:sp modelId="{B513C0F7-B31A-46FD-9AA7-16EE46892206}">
      <dsp:nvSpPr>
        <dsp:cNvPr id="0" name=""/>
        <dsp:cNvSpPr/>
      </dsp:nvSpPr>
      <dsp:spPr>
        <a:xfrm>
          <a:off x="1341467" y="1281627"/>
          <a:ext cx="1220981" cy="122098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Dissatisfaction with long lead time </a:t>
          </a:r>
        </a:p>
      </dsp:txBody>
      <dsp:txXfrm>
        <a:off x="1520276" y="1460436"/>
        <a:ext cx="863363" cy="863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3A576-97BE-4A95-BA13-17CA86AA73CE}">
      <dsp:nvSpPr>
        <dsp:cNvPr id="0" name=""/>
        <dsp:cNvSpPr/>
      </dsp:nvSpPr>
      <dsp:spPr>
        <a:xfrm>
          <a:off x="0" y="289073"/>
          <a:ext cx="6245265" cy="2471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Patient interventions are attempted to reduce no-show rates, with phone calls, short message service (SMS) texts, and emails being particularly impactful. However, in spite of all these initiatives, the no-show rates cited for USA ranged from 5% to as high as 55%</a:t>
          </a:r>
        </a:p>
      </dsp:txBody>
      <dsp:txXfrm>
        <a:off x="120626" y="409699"/>
        <a:ext cx="6004013" cy="2229787"/>
      </dsp:txXfrm>
    </dsp:sp>
    <dsp:sp modelId="{DAE6FDED-178F-476A-A8A0-5DA6A2475AD5}">
      <dsp:nvSpPr>
        <dsp:cNvPr id="0" name=""/>
        <dsp:cNvSpPr/>
      </dsp:nvSpPr>
      <dsp:spPr>
        <a:xfrm>
          <a:off x="0" y="2829233"/>
          <a:ext cx="6245265" cy="24710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goal for this project is to determine what factors are important for predicting is a patient will show up for their scheduled appointment. </a:t>
          </a:r>
        </a:p>
      </dsp:txBody>
      <dsp:txXfrm>
        <a:off x="120626" y="2949859"/>
        <a:ext cx="6004013" cy="2229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293B0-BF07-4215-A478-2CB5BEFEE1D3}">
      <dsp:nvSpPr>
        <dsp:cNvPr id="0" name=""/>
        <dsp:cNvSpPr/>
      </dsp:nvSpPr>
      <dsp:spPr>
        <a:xfrm>
          <a:off x="0" y="245190"/>
          <a:ext cx="6900512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Naïve and Mixed-effect logistic regression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Young age and previous patient non-attendance have been consistently reported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An association has also been found between longer lead time (the time between the scheduling and the appointment) and higher no-show rates</a:t>
          </a:r>
          <a:endParaRPr lang="en-US" sz="1600" kern="1200" dirty="0"/>
        </a:p>
      </dsp:txBody>
      <dsp:txXfrm>
        <a:off x="0" y="245190"/>
        <a:ext cx="6900512" cy="1864800"/>
      </dsp:txXfrm>
    </dsp:sp>
    <dsp:sp modelId="{9124F8CE-D93E-43ED-9710-C34CA3EF16F3}">
      <dsp:nvSpPr>
        <dsp:cNvPr id="0" name=""/>
        <dsp:cNvSpPr/>
      </dsp:nvSpPr>
      <dsp:spPr>
        <a:xfrm>
          <a:off x="345025" y="9030"/>
          <a:ext cx="483035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Lenzi</a:t>
          </a:r>
          <a:r>
            <a:rPr lang="en-US" sz="1600" kern="1200" dirty="0"/>
            <a:t>, Ben, Stein</a:t>
          </a:r>
        </a:p>
      </dsp:txBody>
      <dsp:txXfrm>
        <a:off x="368082" y="32087"/>
        <a:ext cx="4784244" cy="426206"/>
      </dsp:txXfrm>
    </dsp:sp>
    <dsp:sp modelId="{91F0B9F0-C2A4-4540-9483-F69DF62A625D}">
      <dsp:nvSpPr>
        <dsp:cNvPr id="0" name=""/>
        <dsp:cNvSpPr/>
      </dsp:nvSpPr>
      <dsp:spPr>
        <a:xfrm>
          <a:off x="0" y="2432550"/>
          <a:ext cx="6900512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A Machine learning-based DSS is used to predict no-show probability in healthcare.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Patient Classification – Key element to improve performance </a:t>
          </a:r>
        </a:p>
      </dsp:txBody>
      <dsp:txXfrm>
        <a:off x="0" y="2432550"/>
        <a:ext cx="6900512" cy="1159200"/>
      </dsp:txXfrm>
    </dsp:sp>
    <dsp:sp modelId="{7FB6E5FE-E48D-478C-9657-EB873A524E25}">
      <dsp:nvSpPr>
        <dsp:cNvPr id="0" name=""/>
        <dsp:cNvSpPr/>
      </dsp:nvSpPr>
      <dsp:spPr>
        <a:xfrm>
          <a:off x="345025" y="2196390"/>
          <a:ext cx="4830358" cy="4723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Ferro, Brailsford, </a:t>
          </a:r>
          <a:r>
            <a:rPr lang="en-US" sz="1600" kern="1200" dirty="0" err="1"/>
            <a:t>Braco</a:t>
          </a:r>
          <a:r>
            <a:rPr lang="en-US" sz="1600" kern="1200" dirty="0"/>
            <a:t>, Smith</a:t>
          </a:r>
        </a:p>
      </dsp:txBody>
      <dsp:txXfrm>
        <a:off x="368082" y="2219447"/>
        <a:ext cx="4784244" cy="426206"/>
      </dsp:txXfrm>
    </dsp:sp>
    <dsp:sp modelId="{E6FB0CA3-33ED-4DA1-AF17-78331117A902}">
      <dsp:nvSpPr>
        <dsp:cNvPr id="0" name=""/>
        <dsp:cNvSpPr/>
      </dsp:nvSpPr>
      <dsp:spPr>
        <a:xfrm>
          <a:off x="0" y="3914310"/>
          <a:ext cx="6900512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Logistic regression analyses, predictive models for each medical specialty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Factors that influenced No-Shows: appointment in the later hours of the day, appointments not in the summer months, post-surgery appointment, high </a:t>
          </a:r>
          <a:r>
            <a:rPr lang="en-US" sz="1600" kern="1200" dirty="0" err="1"/>
            <a:t>leadtime</a:t>
          </a:r>
          <a:r>
            <a:rPr lang="en-US" sz="1600" kern="1200" dirty="0"/>
            <a:t>, higher no-show history</a:t>
          </a:r>
        </a:p>
      </dsp:txBody>
      <dsp:txXfrm>
        <a:off x="0" y="3914310"/>
        <a:ext cx="6900512" cy="1612800"/>
      </dsp:txXfrm>
    </dsp:sp>
    <dsp:sp modelId="{ADF5620A-F4E1-471C-81C5-EF3489294DD5}">
      <dsp:nvSpPr>
        <dsp:cNvPr id="0" name=""/>
        <dsp:cNvSpPr/>
      </dsp:nvSpPr>
      <dsp:spPr>
        <a:xfrm>
          <a:off x="345025" y="3678150"/>
          <a:ext cx="4830358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Dantas</a:t>
          </a:r>
          <a:r>
            <a:rPr lang="en-US" sz="1600" kern="1200" dirty="0"/>
            <a:t>, </a:t>
          </a:r>
          <a:r>
            <a:rPr lang="en-US" sz="1600" kern="1200" dirty="0" err="1"/>
            <a:t>Hamacher</a:t>
          </a:r>
          <a:r>
            <a:rPr lang="en-US" sz="1600" kern="1200" dirty="0"/>
            <a:t>, </a:t>
          </a:r>
          <a:r>
            <a:rPr lang="en-US" sz="1600" kern="1200" dirty="0" err="1"/>
            <a:t>Oliviera</a:t>
          </a:r>
          <a:r>
            <a:rPr lang="en-US" sz="1600" kern="1200" dirty="0"/>
            <a:t>, et all</a:t>
          </a:r>
        </a:p>
      </dsp:txBody>
      <dsp:txXfrm>
        <a:off x="368082" y="3701207"/>
        <a:ext cx="4784244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54F67-558A-4676-AD39-63908F8F8F74}">
      <dsp:nvSpPr>
        <dsp:cNvPr id="0" name=""/>
        <dsp:cNvSpPr/>
      </dsp:nvSpPr>
      <dsp:spPr>
        <a:xfrm>
          <a:off x="1782" y="281362"/>
          <a:ext cx="1108898" cy="1108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81846-72F7-458E-81CC-8D525B69353B}">
      <dsp:nvSpPr>
        <dsp:cNvPr id="0" name=""/>
        <dsp:cNvSpPr/>
      </dsp:nvSpPr>
      <dsp:spPr>
        <a:xfrm>
          <a:off x="1782" y="1515870"/>
          <a:ext cx="3168281" cy="4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solidFill>
                <a:schemeClr val="accent2">
                  <a:lumMod val="50000"/>
                </a:schemeClr>
              </a:solidFill>
            </a:rPr>
            <a:t>Investment</a:t>
          </a:r>
        </a:p>
      </dsp:txBody>
      <dsp:txXfrm>
        <a:off x="1782" y="1515870"/>
        <a:ext cx="3168281" cy="475242"/>
      </dsp:txXfrm>
    </dsp:sp>
    <dsp:sp modelId="{4B791069-1E24-4710-AE89-C7910BCF688C}">
      <dsp:nvSpPr>
        <dsp:cNvPr id="0" name=""/>
        <dsp:cNvSpPr/>
      </dsp:nvSpPr>
      <dsp:spPr>
        <a:xfrm>
          <a:off x="1782" y="2049535"/>
          <a:ext cx="3168281" cy="115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- Automated service for notifications with option to cancel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- Extra labor force hire for reminder calls </a:t>
          </a:r>
        </a:p>
      </dsp:txBody>
      <dsp:txXfrm>
        <a:off x="1782" y="2049535"/>
        <a:ext cx="3168281" cy="1152965"/>
      </dsp:txXfrm>
    </dsp:sp>
    <dsp:sp modelId="{A875A67F-8907-43B7-8294-E0CB2EC8E5A0}">
      <dsp:nvSpPr>
        <dsp:cNvPr id="0" name=""/>
        <dsp:cNvSpPr/>
      </dsp:nvSpPr>
      <dsp:spPr>
        <a:xfrm>
          <a:off x="3724512" y="281362"/>
          <a:ext cx="1108898" cy="1108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1E9B2-44F9-404D-A1A9-021B74DFB1CC}">
      <dsp:nvSpPr>
        <dsp:cNvPr id="0" name=""/>
        <dsp:cNvSpPr/>
      </dsp:nvSpPr>
      <dsp:spPr>
        <a:xfrm>
          <a:off x="3724512" y="1515870"/>
          <a:ext cx="3168281" cy="4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solidFill>
                <a:schemeClr val="accent2">
                  <a:lumMod val="50000"/>
                </a:schemeClr>
              </a:solidFill>
            </a:rPr>
            <a:t>Policies </a:t>
          </a:r>
        </a:p>
      </dsp:txBody>
      <dsp:txXfrm>
        <a:off x="3724512" y="1515870"/>
        <a:ext cx="3168281" cy="475242"/>
      </dsp:txXfrm>
    </dsp:sp>
    <dsp:sp modelId="{02FC0679-BF75-4E27-81DA-70FA9CF6F297}">
      <dsp:nvSpPr>
        <dsp:cNvPr id="0" name=""/>
        <dsp:cNvSpPr/>
      </dsp:nvSpPr>
      <dsp:spPr>
        <a:xfrm>
          <a:off x="3724512" y="2049535"/>
          <a:ext cx="3168281" cy="115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2">
                  <a:lumMod val="50000"/>
                </a:schemeClr>
              </a:solidFill>
            </a:rPr>
            <a:t>- Monetary penalty for late show up and no-show up cases</a:t>
          </a:r>
        </a:p>
      </dsp:txBody>
      <dsp:txXfrm>
        <a:off x="3724512" y="2049535"/>
        <a:ext cx="3168281" cy="11529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20FC2-9CF6-43C3-ABAA-650A4D386F6C}">
      <dsp:nvSpPr>
        <dsp:cNvPr id="0" name=""/>
        <dsp:cNvSpPr/>
      </dsp:nvSpPr>
      <dsp:spPr>
        <a:xfrm>
          <a:off x="2048439" y="49375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31579-3007-4336-876A-6CC926BDEA70}">
      <dsp:nvSpPr>
        <dsp:cNvPr id="0" name=""/>
        <dsp:cNvSpPr/>
      </dsp:nvSpPr>
      <dsp:spPr>
        <a:xfrm>
          <a:off x="559800" y="201583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Absence of variables of high importance in dataset </a:t>
          </a:r>
        </a:p>
      </dsp:txBody>
      <dsp:txXfrm>
        <a:off x="559800" y="2015832"/>
        <a:ext cx="4320000" cy="648000"/>
      </dsp:txXfrm>
    </dsp:sp>
    <dsp:sp modelId="{97D9BDB0-9B02-4E20-9611-2E90338BC846}">
      <dsp:nvSpPr>
        <dsp:cNvPr id="0" name=""/>
        <dsp:cNvSpPr/>
      </dsp:nvSpPr>
      <dsp:spPr>
        <a:xfrm>
          <a:off x="559800" y="2944027"/>
          <a:ext cx="4320000" cy="113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Date of Confirming an Appointment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Date of Actual Appointment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2">
                  <a:lumMod val="50000"/>
                </a:schemeClr>
              </a:solidFill>
            </a:rPr>
            <a:t>Neighborhood</a:t>
          </a:r>
        </a:p>
      </dsp:txBody>
      <dsp:txXfrm>
        <a:off x="559800" y="2944027"/>
        <a:ext cx="4320000" cy="1133291"/>
      </dsp:txXfrm>
    </dsp:sp>
    <dsp:sp modelId="{90B80F11-8B0B-490D-AA2A-53FE0566B911}">
      <dsp:nvSpPr>
        <dsp:cNvPr id="0" name=""/>
        <dsp:cNvSpPr/>
      </dsp:nvSpPr>
      <dsp:spPr>
        <a:xfrm>
          <a:off x="6847048" y="49375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BBF51-FC6D-495B-8F90-E1AE39BE05EA}">
      <dsp:nvSpPr>
        <dsp:cNvPr id="0" name=""/>
        <dsp:cNvSpPr/>
      </dsp:nvSpPr>
      <dsp:spPr>
        <a:xfrm>
          <a:off x="5295427" y="21537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Model advancement</a:t>
          </a:r>
        </a:p>
      </dsp:txBody>
      <dsp:txXfrm>
        <a:off x="5295427" y="2153707"/>
        <a:ext cx="4320000" cy="648000"/>
      </dsp:txXfrm>
    </dsp:sp>
    <dsp:sp modelId="{8030473E-97A5-4C2D-9987-4019142C878F}">
      <dsp:nvSpPr>
        <dsp:cNvPr id="0" name=""/>
        <dsp:cNvSpPr/>
      </dsp:nvSpPr>
      <dsp:spPr>
        <a:xfrm>
          <a:off x="5257800" y="2944027"/>
          <a:ext cx="4320000" cy="113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Enhancing Decision tree by tuning parameters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Applying other models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>
                  <a:lumMod val="50000"/>
                </a:schemeClr>
              </a:solidFill>
            </a:rPr>
            <a:t>Take into account the time wasted while waiting for patients for those who show up </a:t>
          </a:r>
        </a:p>
      </dsp:txBody>
      <dsp:txXfrm>
        <a:off x="5257800" y="2944027"/>
        <a:ext cx="4320000" cy="11332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A581E-F682-4A83-B6E6-116D90FAF046}">
      <dsp:nvSpPr>
        <dsp:cNvPr id="0" name=""/>
        <dsp:cNvSpPr/>
      </dsp:nvSpPr>
      <dsp:spPr>
        <a:xfrm>
          <a:off x="0" y="11042"/>
          <a:ext cx="10515600" cy="12647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Ferro, D. B., Brailsford, S., Bravo, C., &amp; Smith, H. (2020). 	Improving healthcare access management by predicting patient no-show </a:t>
          </a:r>
          <a:r>
            <a:rPr lang="en-US" sz="2300" b="0" i="0" kern="1200" dirty="0" err="1"/>
            <a:t>behaviour</a:t>
          </a:r>
          <a:r>
            <a:rPr lang="en-US" sz="2300" b="0" i="0" kern="1200" dirty="0"/>
            <a:t>. </a:t>
          </a:r>
          <a:r>
            <a:rPr lang="en-US" sz="2300" b="0" i="1" kern="1200" dirty="0"/>
            <a:t>Decision Support Systems</a:t>
          </a:r>
          <a:r>
            <a:rPr lang="en-US" sz="2300" b="0" i="0" kern="1200" dirty="0"/>
            <a:t>, </a:t>
          </a:r>
          <a:r>
            <a:rPr lang="en-US" sz="2300" b="0" i="1" kern="1200" dirty="0"/>
            <a:t>138</a:t>
          </a:r>
          <a:r>
            <a:rPr lang="en-US" sz="2300" b="0" i="0" kern="1200" dirty="0"/>
            <a:t>, 113398.</a:t>
          </a:r>
          <a:endParaRPr lang="en-US" sz="2300" kern="1200" dirty="0"/>
        </a:p>
      </dsp:txBody>
      <dsp:txXfrm>
        <a:off x="61741" y="72783"/>
        <a:ext cx="10392118" cy="1141288"/>
      </dsp:txXfrm>
    </dsp:sp>
    <dsp:sp modelId="{FD610C97-9F96-4178-8F54-8F31A8FF24C6}">
      <dsp:nvSpPr>
        <dsp:cNvPr id="0" name=""/>
        <dsp:cNvSpPr/>
      </dsp:nvSpPr>
      <dsp:spPr>
        <a:xfrm>
          <a:off x="0" y="1342053"/>
          <a:ext cx="10515600" cy="12647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 err="1"/>
            <a:t>Lenzi</a:t>
          </a:r>
          <a:r>
            <a:rPr lang="en-US" sz="2300" b="0" i="0" kern="1200" dirty="0"/>
            <a:t>, H., Ben, Â. J., &amp; Stein, A. T. (2019). Development and 	validation of a patient no-show predictive model at a primary care setting in Southern Brazil. </a:t>
          </a:r>
          <a:r>
            <a:rPr lang="en-US" sz="2300" b="0" i="1" kern="1200" dirty="0" err="1"/>
            <a:t>Plos</a:t>
          </a:r>
          <a:r>
            <a:rPr lang="en-US" sz="2300" b="0" i="1" kern="1200" dirty="0"/>
            <a:t> one</a:t>
          </a:r>
          <a:r>
            <a:rPr lang="en-US" sz="2300" b="0" i="0" kern="1200" dirty="0"/>
            <a:t>, </a:t>
          </a:r>
          <a:r>
            <a:rPr lang="en-US" sz="2300" b="0" i="1" kern="1200" dirty="0"/>
            <a:t>14</a:t>
          </a:r>
          <a:r>
            <a:rPr lang="en-US" sz="2300" b="0" i="0" kern="1200" dirty="0"/>
            <a:t>(4), e0214869.</a:t>
          </a:r>
          <a:endParaRPr lang="en-US" sz="2300" kern="1200" dirty="0"/>
        </a:p>
      </dsp:txBody>
      <dsp:txXfrm>
        <a:off x="61741" y="1403794"/>
        <a:ext cx="10392118" cy="1141288"/>
      </dsp:txXfrm>
    </dsp:sp>
    <dsp:sp modelId="{2C2819B0-6A3B-4C4E-A32A-5A5F41AFC3B9}">
      <dsp:nvSpPr>
        <dsp:cNvPr id="0" name=""/>
        <dsp:cNvSpPr/>
      </dsp:nvSpPr>
      <dsp:spPr>
        <a:xfrm>
          <a:off x="0" y="2684106"/>
          <a:ext cx="10515600" cy="12647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 err="1"/>
            <a:t>Dantas</a:t>
          </a:r>
          <a:r>
            <a:rPr lang="en-US" sz="2300" b="0" i="0" kern="1200" dirty="0"/>
            <a:t>, L. F., </a:t>
          </a:r>
          <a:r>
            <a:rPr lang="en-US" sz="2300" b="0" i="0" kern="1200" dirty="0" err="1"/>
            <a:t>Hamacher</a:t>
          </a:r>
          <a:r>
            <a:rPr lang="en-US" sz="2300" b="0" i="0" kern="1200" dirty="0"/>
            <a:t>, S., Oliveira, F. L. C., Barbosa, S. D., &amp; 	</a:t>
          </a:r>
          <a:r>
            <a:rPr lang="en-US" sz="2300" b="0" i="0" kern="1200" dirty="0" err="1"/>
            <a:t>Viegas</a:t>
          </a:r>
          <a:r>
            <a:rPr lang="en-US" sz="2300" b="0" i="0" kern="1200" dirty="0"/>
            <a:t>, F. (2019). Predicting patient no-show behavior: a study in a bariatric clinic. </a:t>
          </a:r>
          <a:r>
            <a:rPr lang="en-US" sz="2300" b="0" i="1" kern="1200" dirty="0"/>
            <a:t>Obesity surgery</a:t>
          </a:r>
          <a:r>
            <a:rPr lang="en-US" sz="2300" b="0" i="0" kern="1200" dirty="0"/>
            <a:t>, </a:t>
          </a:r>
          <a:r>
            <a:rPr lang="en-US" sz="2300" b="0" i="1" kern="1200" dirty="0"/>
            <a:t>29</a:t>
          </a:r>
          <a:r>
            <a:rPr lang="en-US" sz="2300" b="0" i="0" kern="1200" dirty="0"/>
            <a:t>(1), 40-47.</a:t>
          </a:r>
          <a:endParaRPr lang="en-US" sz="2300" kern="1200" dirty="0"/>
        </a:p>
      </dsp:txBody>
      <dsp:txXfrm>
        <a:off x="61741" y="2745847"/>
        <a:ext cx="10392118" cy="1141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21:02.6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8.93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9.12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55 152,'0'-5,"0"-5,-5-1,-1-4,0-3,2-3,-4-3,-5-1,1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9.29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151 0,'-4'0,"-7"0,-5 0,-4 0,-4 0,-2 0,-1 0,4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20.94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26.65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27.20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27.38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0.59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0.93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1.10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22:28.61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1.47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4.02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4.31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4.54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1,'8'0,"10"0,9 0,8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4.87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80,'0'-8,"0"-9,0-10,0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5.17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23:40.781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42.36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42.62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42.86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6.76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7.0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22:17:37.30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1 407,'0'-8,"0"-10,0-10,0-7,7-13,11-13,2-12,-3-1,-4 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F99-D4A1-4996-A9CC-F5BC867AB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E5B21-2E5A-4A2D-AFFE-D697ACDCB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1E231-B0B7-41EB-8ED4-063D0BCB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535A-6DCB-4026-93DA-E0D46F52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4FBFF-DBEA-4EF6-AA8E-B228026D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0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BE03-6126-4666-ADB1-E5B0136F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B6D78-5A33-411E-BC40-746B7A48B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06E6-7E45-4F36-B0D0-219D0E31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78721-6009-4FAD-A835-4DF1942F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8C534-CAF5-49A9-94D3-12402916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5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EF8EE-5AB0-4084-BA52-81028FA05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1A5FF-A768-4E72-9BEE-94E019400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75E3-41C8-4351-8E19-BFD87C94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110E-3882-4891-B751-C295BAC1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65FC-6BDA-43F4-B264-413DDCB2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BBFD-4465-409F-8A6E-1C31D39A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0BCA-2160-4B45-8F24-257E23FDC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18BF6-6DE3-4DC5-8730-40884610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69A7-83B8-41A6-ADB7-663B99DF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D60F-BAF6-4FC5-8B8A-A89EA07A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3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602C-484C-4FC3-96FC-B5CBC028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7DFFC-FF45-423B-BACB-0713D630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C32B-D269-490F-A822-4EF8E83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34AF-5F62-415E-8239-135AA4D4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44CFB-E675-45D1-A792-95263C29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6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0B6E-E9FB-4127-8AFF-A6C378D8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5529-EBA1-44CE-8547-1A23B1A0D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5B48D-7C27-459E-B654-94B22B22C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8DEE-1306-47FF-AA81-D552C7C2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FE5D9-52DF-4C2D-BEF5-421D4CDC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CF8F9-E63B-44D1-8845-A2107C2F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1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5A66-EFC1-457A-8164-42066587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29973-84C8-444D-8F57-9E2834FF6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AC263-FB59-41A3-9D45-9A2CA21A8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D8F97-1383-44FA-A255-B7C63FF20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49E54-F977-4C0B-ADC3-F38B65C8E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83FB3-4D8A-41F1-A7A4-DFEBFD1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A4A9D-2BB6-4A2F-8A2D-154878A7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E7432-6E27-4316-A806-0B329D98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6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C6A-FEF1-4817-AD34-DC0B34F2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CE3A3-9E67-4FD0-964F-CD696421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59DA8-333B-455B-B254-4FF2738F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DB42F-EA01-43D1-AF67-94ED8C83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38267-4588-4023-B2ED-5C704CE9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3E70B-C459-42DC-BCA8-8DCCF697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B1B60-010B-4275-8F0E-F020E325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7790-BCB5-4C95-B061-700F13BC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A2E27-3FCB-4255-8908-0DEA738F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59DD-569C-4923-B41B-AC7C9E629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B9C9E-979B-4D9B-A7DE-06892011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096E9-6956-4769-A6F4-AFEC3B0D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83AC4-EC06-44A6-91FB-E9F52C79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E705-BF46-46DA-A2D7-0CCA0E82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CCBBE-8AE3-4A19-B0F6-976045510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13FD7-3DE4-4D66-B318-15D11D531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CC607-5474-404D-9DF1-CFAB0736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6AC1-7992-45A9-9002-EAA99682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A66DD-02B0-47DA-BC06-34DDB9FF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6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43C71-8711-46D8-BF83-D17A18B7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D1095-53EF-4035-AFDE-B4B59FF8A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42E1-7BB0-431B-BE6E-C5E3A6784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F993B-B3A6-44A0-970C-B14AF9E37885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F166-9D7B-47A2-9F3B-25352D610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6AD1C-3F57-4B54-817F-C1EE05351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DF3A1-9DC4-49E2-8B69-4059A446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4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30.png"/><Relationship Id="rId4" Type="http://schemas.openxmlformats.org/officeDocument/2006/relationships/customXml" Target="../ink/ink4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customXml" Target="../ink/ink3.xml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16.xml"/><Relationship Id="rId18" Type="http://schemas.openxmlformats.org/officeDocument/2006/relationships/customXml" Target="../ink/ink19.xml"/><Relationship Id="rId26" Type="http://schemas.openxmlformats.org/officeDocument/2006/relationships/image" Target="../media/image57.png"/><Relationship Id="rId3" Type="http://schemas.openxmlformats.org/officeDocument/2006/relationships/diagramLayout" Target="../diagrams/layout6.xml"/><Relationship Id="rId21" Type="http://schemas.openxmlformats.org/officeDocument/2006/relationships/customXml" Target="../ink/ink21.xml"/><Relationship Id="rId7" Type="http://schemas.openxmlformats.org/officeDocument/2006/relationships/customXml" Target="../ink/ink13.xm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5" Type="http://schemas.openxmlformats.org/officeDocument/2006/relationships/customXml" Target="../ink/ink23.xml"/><Relationship Id="rId2" Type="http://schemas.openxmlformats.org/officeDocument/2006/relationships/diagramData" Target="../diagrams/data6.xml"/><Relationship Id="rId16" Type="http://schemas.openxmlformats.org/officeDocument/2006/relationships/customXml" Target="../ink/ink18.xml"/><Relationship Id="rId20" Type="http://schemas.openxmlformats.org/officeDocument/2006/relationships/image" Target="../media/image54.png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customXml" Target="../ink/ink15.xml"/><Relationship Id="rId24" Type="http://schemas.openxmlformats.org/officeDocument/2006/relationships/image" Target="../media/image56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52.png"/><Relationship Id="rId23" Type="http://schemas.openxmlformats.org/officeDocument/2006/relationships/customXml" Target="../ink/ink22.xml"/><Relationship Id="rId28" Type="http://schemas.openxmlformats.org/officeDocument/2006/relationships/image" Target="../media/image58.png"/><Relationship Id="rId10" Type="http://schemas.openxmlformats.org/officeDocument/2006/relationships/image" Target="../media/image50.png"/><Relationship Id="rId19" Type="http://schemas.openxmlformats.org/officeDocument/2006/relationships/customXml" Target="../ink/ink20.xml"/><Relationship Id="rId4" Type="http://schemas.openxmlformats.org/officeDocument/2006/relationships/diagramQuickStyle" Target="../diagrams/quickStyle6.xml"/><Relationship Id="rId9" Type="http://schemas.openxmlformats.org/officeDocument/2006/relationships/customXml" Target="../ink/ink14.xml"/><Relationship Id="rId14" Type="http://schemas.openxmlformats.org/officeDocument/2006/relationships/customXml" Target="../ink/ink17.xml"/><Relationship Id="rId22" Type="http://schemas.openxmlformats.org/officeDocument/2006/relationships/image" Target="../media/image55.png"/><Relationship Id="rId27" Type="http://schemas.openxmlformats.org/officeDocument/2006/relationships/customXml" Target="../ink/ink24.xml"/><Relationship Id="rId3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Video 10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9E773EC8-8FDA-4BCD-81B5-8700A17E0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4C5B9-400A-4ECE-A76E-62E036F73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“No show to appointment”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6D419-F0AB-478A-A58A-ED1C4C7AE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 Gaukhar Makhmetova</a:t>
            </a:r>
          </a:p>
          <a:p>
            <a:r>
              <a:rPr lang="en-US" dirty="0">
                <a:solidFill>
                  <a:srgbClr val="FFFFFF"/>
                </a:solidFill>
              </a:rPr>
              <a:t>DSC 789-001: Strategic Capstone Project </a:t>
            </a:r>
          </a:p>
          <a:p>
            <a:r>
              <a:rPr lang="en-US" dirty="0">
                <a:solidFill>
                  <a:srgbClr val="FFFFFF"/>
                </a:solidFill>
              </a:rPr>
              <a:t>Professor: Zahra </a:t>
            </a:r>
            <a:r>
              <a:rPr lang="en-US" dirty="0" err="1">
                <a:solidFill>
                  <a:srgbClr val="FFFFFF"/>
                </a:solidFill>
              </a:rPr>
              <a:t>Sedighi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Maman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4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48775-F769-45FE-8A19-1DC62EA7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Near Zero Variance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46263B-EFFF-4C45-A9F3-0BB7DCB5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Alcoholism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8F924-5977-4FD8-8766-1D80CF7F86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45" y="625684"/>
            <a:ext cx="457645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7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05455-C25D-4736-8DDB-EA73F36F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accent2">
                    <a:lumMod val="50000"/>
                  </a:schemeClr>
                </a:solidFill>
              </a:rPr>
              <a:t>Near Zero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2A36-0C62-4235-B5D0-124E882A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Handicap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F5B52-1084-435E-9440-F6380ACC62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17" y="2642616"/>
            <a:ext cx="3383661" cy="360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D682F-DC33-4A09-BE11-1D89EFEA2C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73" y="2642616"/>
            <a:ext cx="3383661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3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1B54E-2495-4DA6-AD31-E3B610CD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Cook’s Method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A58D1A1-3A11-4DF8-B0EE-68FF7D8D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470779"/>
            <a:ext cx="6408836" cy="37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353576-A2CC-4D6A-A6D0-CB599439A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569471"/>
              </p:ext>
            </p:extLst>
          </p:nvPr>
        </p:nvGraphicFramePr>
        <p:xfrm>
          <a:off x="1000125" y="4844507"/>
          <a:ext cx="10190159" cy="1773237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2036609">
                  <a:extLst>
                    <a:ext uri="{9D8B030D-6E8A-4147-A177-3AD203B41FA5}">
                      <a16:colId xmlns:a16="http://schemas.microsoft.com/office/drawing/2014/main" val="2443503120"/>
                    </a:ext>
                  </a:extLst>
                </a:gridCol>
                <a:gridCol w="1309557">
                  <a:extLst>
                    <a:ext uri="{9D8B030D-6E8A-4147-A177-3AD203B41FA5}">
                      <a16:colId xmlns:a16="http://schemas.microsoft.com/office/drawing/2014/main" val="3321254000"/>
                    </a:ext>
                  </a:extLst>
                </a:gridCol>
                <a:gridCol w="1430732">
                  <a:extLst>
                    <a:ext uri="{9D8B030D-6E8A-4147-A177-3AD203B41FA5}">
                      <a16:colId xmlns:a16="http://schemas.microsoft.com/office/drawing/2014/main" val="4154606668"/>
                    </a:ext>
                  </a:extLst>
                </a:gridCol>
                <a:gridCol w="1413421">
                  <a:extLst>
                    <a:ext uri="{9D8B030D-6E8A-4147-A177-3AD203B41FA5}">
                      <a16:colId xmlns:a16="http://schemas.microsoft.com/office/drawing/2014/main" val="4257973665"/>
                    </a:ext>
                  </a:extLst>
                </a:gridCol>
                <a:gridCol w="1225722">
                  <a:extLst>
                    <a:ext uri="{9D8B030D-6E8A-4147-A177-3AD203B41FA5}">
                      <a16:colId xmlns:a16="http://schemas.microsoft.com/office/drawing/2014/main" val="3353597799"/>
                    </a:ext>
                  </a:extLst>
                </a:gridCol>
                <a:gridCol w="1485316">
                  <a:extLst>
                    <a:ext uri="{9D8B030D-6E8A-4147-A177-3AD203B41FA5}">
                      <a16:colId xmlns:a16="http://schemas.microsoft.com/office/drawing/2014/main" val="765752457"/>
                    </a:ext>
                  </a:extLst>
                </a:gridCol>
                <a:gridCol w="1288802">
                  <a:extLst>
                    <a:ext uri="{9D8B030D-6E8A-4147-A177-3AD203B41FA5}">
                      <a16:colId xmlns:a16="http://schemas.microsoft.com/office/drawing/2014/main" val="1611436203"/>
                    </a:ext>
                  </a:extLst>
                </a:gridCol>
              </a:tblGrid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Sensitivity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Specificity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Gmean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1067203884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GLM_before_Cook’s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3456649303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err="1">
                          <a:effectLst/>
                        </a:rPr>
                        <a:t>GLM_after_Cooks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0.985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393669886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074124-67E7-4BE0-821F-008CF34B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Detecting and Deleting Outliers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4006F6-E433-4FFD-A26C-E36580535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434637"/>
              </p:ext>
            </p:extLst>
          </p:nvPr>
        </p:nvGraphicFramePr>
        <p:xfrm>
          <a:off x="1000125" y="2605170"/>
          <a:ext cx="10190159" cy="1773237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998336">
                  <a:extLst>
                    <a:ext uri="{9D8B030D-6E8A-4147-A177-3AD203B41FA5}">
                      <a16:colId xmlns:a16="http://schemas.microsoft.com/office/drawing/2014/main" val="2394411953"/>
                    </a:ext>
                  </a:extLst>
                </a:gridCol>
                <a:gridCol w="1455523">
                  <a:extLst>
                    <a:ext uri="{9D8B030D-6E8A-4147-A177-3AD203B41FA5}">
                      <a16:colId xmlns:a16="http://schemas.microsoft.com/office/drawing/2014/main" val="1340675990"/>
                    </a:ext>
                  </a:extLst>
                </a:gridCol>
                <a:gridCol w="1462262">
                  <a:extLst>
                    <a:ext uri="{9D8B030D-6E8A-4147-A177-3AD203B41FA5}">
                      <a16:colId xmlns:a16="http://schemas.microsoft.com/office/drawing/2014/main" val="3133495778"/>
                    </a:ext>
                  </a:extLst>
                </a:gridCol>
                <a:gridCol w="1386642">
                  <a:extLst>
                    <a:ext uri="{9D8B030D-6E8A-4147-A177-3AD203B41FA5}">
                      <a16:colId xmlns:a16="http://schemas.microsoft.com/office/drawing/2014/main" val="2349887836"/>
                    </a:ext>
                  </a:extLst>
                </a:gridCol>
                <a:gridCol w="1283320">
                  <a:extLst>
                    <a:ext uri="{9D8B030D-6E8A-4147-A177-3AD203B41FA5}">
                      <a16:colId xmlns:a16="http://schemas.microsoft.com/office/drawing/2014/main" val="1714335289"/>
                    </a:ext>
                  </a:extLst>
                </a:gridCol>
                <a:gridCol w="1400119">
                  <a:extLst>
                    <a:ext uri="{9D8B030D-6E8A-4147-A177-3AD203B41FA5}">
                      <a16:colId xmlns:a16="http://schemas.microsoft.com/office/drawing/2014/main" val="2380785187"/>
                    </a:ext>
                  </a:extLst>
                </a:gridCol>
                <a:gridCol w="1203957">
                  <a:extLst>
                    <a:ext uri="{9D8B030D-6E8A-4147-A177-3AD203B41FA5}">
                      <a16:colId xmlns:a16="http://schemas.microsoft.com/office/drawing/2014/main" val="3289767370"/>
                    </a:ext>
                  </a:extLst>
                </a:gridCol>
              </a:tblGrid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Sensitivity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Specificity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Gmean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AUC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4207255828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err="1">
                          <a:effectLst/>
                        </a:rPr>
                        <a:t>GLM_before_Cook’s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954623984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GLM_after_Cooks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0.020891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0.987135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0.305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0.144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0.781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0.547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03" marR="74003" marT="0" marB="0" anchor="ctr"/>
                </a:tc>
                <a:extLst>
                  <a:ext uri="{0D108BD9-81ED-4DB2-BD59-A6C34878D82A}">
                    <a16:rowId xmlns:a16="http://schemas.microsoft.com/office/drawing/2014/main" val="5535685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3D483C-3189-4199-B548-CA9EE631B25E}"/>
              </a:ext>
            </a:extLst>
          </p:cNvPr>
          <p:cNvSpPr txBox="1"/>
          <p:nvPr/>
        </p:nvSpPr>
        <p:spPr>
          <a:xfrm>
            <a:off x="3705726" y="4475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ummy variables were created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AppointmentDay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0E25-70A9-483B-BEE5-7D94C17D07DA}"/>
              </a:ext>
            </a:extLst>
          </p:cNvPr>
          <p:cNvSpPr txBox="1"/>
          <p:nvPr/>
        </p:nvSpPr>
        <p:spPr>
          <a:xfrm>
            <a:off x="3705726" y="2124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Devide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AppointmentDay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into Levels from 1 to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1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5D7A7-463E-4D23-B278-57DB4D7F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Splitting Data into Train and Test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E046A0-0791-43A5-8CE6-DC1F8AF57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903532"/>
              </p:ext>
            </p:extLst>
          </p:nvPr>
        </p:nvGraphicFramePr>
        <p:xfrm>
          <a:off x="838200" y="3018193"/>
          <a:ext cx="10515603" cy="236866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066646">
                  <a:extLst>
                    <a:ext uri="{9D8B030D-6E8A-4147-A177-3AD203B41FA5}">
                      <a16:colId xmlns:a16="http://schemas.microsoft.com/office/drawing/2014/main" val="1929417017"/>
                    </a:ext>
                  </a:extLst>
                </a:gridCol>
                <a:gridCol w="1450404">
                  <a:extLst>
                    <a:ext uri="{9D8B030D-6E8A-4147-A177-3AD203B41FA5}">
                      <a16:colId xmlns:a16="http://schemas.microsoft.com/office/drawing/2014/main" val="592535323"/>
                    </a:ext>
                  </a:extLst>
                </a:gridCol>
                <a:gridCol w="1519667">
                  <a:extLst>
                    <a:ext uri="{9D8B030D-6E8A-4147-A177-3AD203B41FA5}">
                      <a16:colId xmlns:a16="http://schemas.microsoft.com/office/drawing/2014/main" val="2406972332"/>
                    </a:ext>
                  </a:extLst>
                </a:gridCol>
                <a:gridCol w="1519667">
                  <a:extLst>
                    <a:ext uri="{9D8B030D-6E8A-4147-A177-3AD203B41FA5}">
                      <a16:colId xmlns:a16="http://schemas.microsoft.com/office/drawing/2014/main" val="1759226823"/>
                    </a:ext>
                  </a:extLst>
                </a:gridCol>
                <a:gridCol w="1420452">
                  <a:extLst>
                    <a:ext uri="{9D8B030D-6E8A-4147-A177-3AD203B41FA5}">
                      <a16:colId xmlns:a16="http://schemas.microsoft.com/office/drawing/2014/main" val="1673540543"/>
                    </a:ext>
                  </a:extLst>
                </a:gridCol>
                <a:gridCol w="1208917">
                  <a:extLst>
                    <a:ext uri="{9D8B030D-6E8A-4147-A177-3AD203B41FA5}">
                      <a16:colId xmlns:a16="http://schemas.microsoft.com/office/drawing/2014/main" val="3619733410"/>
                    </a:ext>
                  </a:extLst>
                </a:gridCol>
                <a:gridCol w="1420451">
                  <a:extLst>
                    <a:ext uri="{9D8B030D-6E8A-4147-A177-3AD203B41FA5}">
                      <a16:colId xmlns:a16="http://schemas.microsoft.com/office/drawing/2014/main" val="3746317156"/>
                    </a:ext>
                  </a:extLst>
                </a:gridCol>
                <a:gridCol w="909399">
                  <a:extLst>
                    <a:ext uri="{9D8B030D-6E8A-4147-A177-3AD203B41FA5}">
                      <a16:colId xmlns:a16="http://schemas.microsoft.com/office/drawing/2014/main" val="3394666294"/>
                    </a:ext>
                  </a:extLst>
                </a:gridCol>
              </a:tblGrid>
              <a:tr h="680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Train/test split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Sensitivity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Specificity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Gmean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AUC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extLst>
                  <a:ext uri="{0D108BD9-81ED-4DB2-BD59-A6C34878D82A}">
                    <a16:rowId xmlns:a16="http://schemas.microsoft.com/office/drawing/2014/main" val="1191176129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GLM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Balanced Split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0.040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0.305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0.781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extLst>
                  <a:ext uri="{0D108BD9-81ED-4DB2-BD59-A6C34878D82A}">
                    <a16:rowId xmlns:a16="http://schemas.microsoft.com/office/drawing/2014/main" val="2187147282"/>
                  </a:ext>
                </a:extLst>
              </a:tr>
              <a:tr h="10075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GLM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K-fold cross-validation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0.043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19" marR="116619" marT="0" marB="0" anchor="ctr"/>
                </a:tc>
                <a:extLst>
                  <a:ext uri="{0D108BD9-81ED-4DB2-BD59-A6C34878D82A}">
                    <a16:rowId xmlns:a16="http://schemas.microsoft.com/office/drawing/2014/main" val="8853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6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426FE-56C1-45DC-B020-4362B1C3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Enforcement Balancing Methods Comparison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6C3368-3D15-4458-9B99-96122F2481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5829971"/>
              </p:ext>
            </p:extLst>
          </p:nvPr>
        </p:nvGraphicFramePr>
        <p:xfrm>
          <a:off x="1000125" y="2384425"/>
          <a:ext cx="10190159" cy="1773237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031388">
                  <a:extLst>
                    <a:ext uri="{9D8B030D-6E8A-4147-A177-3AD203B41FA5}">
                      <a16:colId xmlns:a16="http://schemas.microsoft.com/office/drawing/2014/main" val="56442088"/>
                    </a:ext>
                  </a:extLst>
                </a:gridCol>
                <a:gridCol w="1329885">
                  <a:extLst>
                    <a:ext uri="{9D8B030D-6E8A-4147-A177-3AD203B41FA5}">
                      <a16:colId xmlns:a16="http://schemas.microsoft.com/office/drawing/2014/main" val="3122244272"/>
                    </a:ext>
                  </a:extLst>
                </a:gridCol>
                <a:gridCol w="1141382">
                  <a:extLst>
                    <a:ext uri="{9D8B030D-6E8A-4147-A177-3AD203B41FA5}">
                      <a16:colId xmlns:a16="http://schemas.microsoft.com/office/drawing/2014/main" val="2646027361"/>
                    </a:ext>
                  </a:extLst>
                </a:gridCol>
                <a:gridCol w="1143482">
                  <a:extLst>
                    <a:ext uri="{9D8B030D-6E8A-4147-A177-3AD203B41FA5}">
                      <a16:colId xmlns:a16="http://schemas.microsoft.com/office/drawing/2014/main" val="1358617455"/>
                    </a:ext>
                  </a:extLst>
                </a:gridCol>
                <a:gridCol w="1141382">
                  <a:extLst>
                    <a:ext uri="{9D8B030D-6E8A-4147-A177-3AD203B41FA5}">
                      <a16:colId xmlns:a16="http://schemas.microsoft.com/office/drawing/2014/main" val="1616090823"/>
                    </a:ext>
                  </a:extLst>
                </a:gridCol>
                <a:gridCol w="1212334">
                  <a:extLst>
                    <a:ext uri="{9D8B030D-6E8A-4147-A177-3AD203B41FA5}">
                      <a16:colId xmlns:a16="http://schemas.microsoft.com/office/drawing/2014/main" val="3148758191"/>
                    </a:ext>
                  </a:extLst>
                </a:gridCol>
                <a:gridCol w="1121651">
                  <a:extLst>
                    <a:ext uri="{9D8B030D-6E8A-4147-A177-3AD203B41FA5}">
                      <a16:colId xmlns:a16="http://schemas.microsoft.com/office/drawing/2014/main" val="3520935368"/>
                    </a:ext>
                  </a:extLst>
                </a:gridCol>
                <a:gridCol w="1098980">
                  <a:extLst>
                    <a:ext uri="{9D8B030D-6E8A-4147-A177-3AD203B41FA5}">
                      <a16:colId xmlns:a16="http://schemas.microsoft.com/office/drawing/2014/main" val="2539906491"/>
                    </a:ext>
                  </a:extLst>
                </a:gridCol>
                <a:gridCol w="969675">
                  <a:extLst>
                    <a:ext uri="{9D8B030D-6E8A-4147-A177-3AD203B41FA5}">
                      <a16:colId xmlns:a16="http://schemas.microsoft.com/office/drawing/2014/main" val="2151869246"/>
                    </a:ext>
                  </a:extLst>
                </a:gridCol>
              </a:tblGrid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Train/test split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Balance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Sensitivity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Specificity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Precision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Gmean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Accuracy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AUC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extLst>
                  <a:ext uri="{0D108BD9-81ED-4DB2-BD59-A6C34878D82A}">
                    <a16:rowId xmlns:a16="http://schemas.microsoft.com/office/drawing/2014/main" val="2213291997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GLM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K-fold cross-validation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DBSMOTE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extLst>
                  <a:ext uri="{0D108BD9-81ED-4DB2-BD59-A6C34878D82A}">
                    <a16:rowId xmlns:a16="http://schemas.microsoft.com/office/drawing/2014/main" val="3191149832"/>
                  </a:ext>
                </a:extLst>
              </a:tr>
              <a:tr h="591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GLM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Balanced Split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DBSMOTE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0.635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64" marR="37264" marT="0" marB="0" anchor="ctr"/>
                </a:tc>
                <a:extLst>
                  <a:ext uri="{0D108BD9-81ED-4DB2-BD59-A6C34878D82A}">
                    <a16:rowId xmlns:a16="http://schemas.microsoft.com/office/drawing/2014/main" val="2740421680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7B90318-E271-46D3-9123-26BAE183ACC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5832689"/>
              </p:ext>
            </p:extLst>
          </p:nvPr>
        </p:nvGraphicFramePr>
        <p:xfrm>
          <a:off x="1000125" y="4225925"/>
          <a:ext cx="10190159" cy="1773236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160645">
                  <a:extLst>
                    <a:ext uri="{9D8B030D-6E8A-4147-A177-3AD203B41FA5}">
                      <a16:colId xmlns:a16="http://schemas.microsoft.com/office/drawing/2014/main" val="4091743950"/>
                    </a:ext>
                  </a:extLst>
                </a:gridCol>
                <a:gridCol w="1396585">
                  <a:extLst>
                    <a:ext uri="{9D8B030D-6E8A-4147-A177-3AD203B41FA5}">
                      <a16:colId xmlns:a16="http://schemas.microsoft.com/office/drawing/2014/main" val="1559697335"/>
                    </a:ext>
                  </a:extLst>
                </a:gridCol>
                <a:gridCol w="1342235">
                  <a:extLst>
                    <a:ext uri="{9D8B030D-6E8A-4147-A177-3AD203B41FA5}">
                      <a16:colId xmlns:a16="http://schemas.microsoft.com/office/drawing/2014/main" val="1476643872"/>
                    </a:ext>
                  </a:extLst>
                </a:gridCol>
                <a:gridCol w="1322536">
                  <a:extLst>
                    <a:ext uri="{9D8B030D-6E8A-4147-A177-3AD203B41FA5}">
                      <a16:colId xmlns:a16="http://schemas.microsoft.com/office/drawing/2014/main" val="3711628098"/>
                    </a:ext>
                  </a:extLst>
                </a:gridCol>
                <a:gridCol w="1307581">
                  <a:extLst>
                    <a:ext uri="{9D8B030D-6E8A-4147-A177-3AD203B41FA5}">
                      <a16:colId xmlns:a16="http://schemas.microsoft.com/office/drawing/2014/main" val="1630695488"/>
                    </a:ext>
                  </a:extLst>
                </a:gridCol>
                <a:gridCol w="1190981">
                  <a:extLst>
                    <a:ext uri="{9D8B030D-6E8A-4147-A177-3AD203B41FA5}">
                      <a16:colId xmlns:a16="http://schemas.microsoft.com/office/drawing/2014/main" val="929362675"/>
                    </a:ext>
                  </a:extLst>
                </a:gridCol>
                <a:gridCol w="1293784">
                  <a:extLst>
                    <a:ext uri="{9D8B030D-6E8A-4147-A177-3AD203B41FA5}">
                      <a16:colId xmlns:a16="http://schemas.microsoft.com/office/drawing/2014/main" val="2037766318"/>
                    </a:ext>
                  </a:extLst>
                </a:gridCol>
                <a:gridCol w="1175812">
                  <a:extLst>
                    <a:ext uri="{9D8B030D-6E8A-4147-A177-3AD203B41FA5}">
                      <a16:colId xmlns:a16="http://schemas.microsoft.com/office/drawing/2014/main" val="1201520922"/>
                    </a:ext>
                  </a:extLst>
                </a:gridCol>
              </a:tblGrid>
              <a:tr h="4433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Balance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Sensitivity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Specificity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Precision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Gmean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Accuracy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extLst>
                  <a:ext uri="{0D108BD9-81ED-4DB2-BD59-A6C34878D82A}">
                    <a16:rowId xmlns:a16="http://schemas.microsoft.com/office/drawing/2014/main" val="670892595"/>
                  </a:ext>
                </a:extLst>
              </a:tr>
              <a:tr h="4433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GLM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DBSMOTE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0.683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0.277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0.584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758147"/>
                  </a:ext>
                </a:extLst>
              </a:tr>
              <a:tr h="4433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GLM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ADASYN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0.6832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0.6818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0.682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0.682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0.6111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53921"/>
                  </a:ext>
                </a:extLst>
              </a:tr>
              <a:tr h="4433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GLM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BLSMOTE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0.9199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0.798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0.608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27" marR="43227" marT="0" marB="0" anchor="ctr"/>
                </a:tc>
                <a:extLst>
                  <a:ext uri="{0D108BD9-81ED-4DB2-BD59-A6C34878D82A}">
                    <a16:rowId xmlns:a16="http://schemas.microsoft.com/office/drawing/2014/main" val="2188602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50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57DB-3F3D-423E-B7BB-448E648F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Feature Selection 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D9782A-7630-4572-AFE1-B2C705917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229064"/>
              </p:ext>
            </p:extLst>
          </p:nvPr>
        </p:nvGraphicFramePr>
        <p:xfrm>
          <a:off x="1000874" y="2952439"/>
          <a:ext cx="10190256" cy="248375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15224">
                  <a:extLst>
                    <a:ext uri="{9D8B030D-6E8A-4147-A177-3AD203B41FA5}">
                      <a16:colId xmlns:a16="http://schemas.microsoft.com/office/drawing/2014/main" val="3263482788"/>
                    </a:ext>
                  </a:extLst>
                </a:gridCol>
                <a:gridCol w="2215507">
                  <a:extLst>
                    <a:ext uri="{9D8B030D-6E8A-4147-A177-3AD203B41FA5}">
                      <a16:colId xmlns:a16="http://schemas.microsoft.com/office/drawing/2014/main" val="1788600738"/>
                    </a:ext>
                  </a:extLst>
                </a:gridCol>
                <a:gridCol w="1333406">
                  <a:extLst>
                    <a:ext uri="{9D8B030D-6E8A-4147-A177-3AD203B41FA5}">
                      <a16:colId xmlns:a16="http://schemas.microsoft.com/office/drawing/2014/main" val="3966134812"/>
                    </a:ext>
                  </a:extLst>
                </a:gridCol>
                <a:gridCol w="1333406">
                  <a:extLst>
                    <a:ext uri="{9D8B030D-6E8A-4147-A177-3AD203B41FA5}">
                      <a16:colId xmlns:a16="http://schemas.microsoft.com/office/drawing/2014/main" val="190596276"/>
                    </a:ext>
                  </a:extLst>
                </a:gridCol>
                <a:gridCol w="1241928">
                  <a:extLst>
                    <a:ext uri="{9D8B030D-6E8A-4147-A177-3AD203B41FA5}">
                      <a16:colId xmlns:a16="http://schemas.microsoft.com/office/drawing/2014/main" val="1347001891"/>
                    </a:ext>
                  </a:extLst>
                </a:gridCol>
                <a:gridCol w="1045906">
                  <a:extLst>
                    <a:ext uri="{9D8B030D-6E8A-4147-A177-3AD203B41FA5}">
                      <a16:colId xmlns:a16="http://schemas.microsoft.com/office/drawing/2014/main" val="1174047920"/>
                    </a:ext>
                  </a:extLst>
                </a:gridCol>
                <a:gridCol w="1241928">
                  <a:extLst>
                    <a:ext uri="{9D8B030D-6E8A-4147-A177-3AD203B41FA5}">
                      <a16:colId xmlns:a16="http://schemas.microsoft.com/office/drawing/2014/main" val="3289485319"/>
                    </a:ext>
                  </a:extLst>
                </a:gridCol>
                <a:gridCol w="862951">
                  <a:extLst>
                    <a:ext uri="{9D8B030D-6E8A-4147-A177-3AD203B41FA5}">
                      <a16:colId xmlns:a16="http://schemas.microsoft.com/office/drawing/2014/main" val="318234696"/>
                    </a:ext>
                  </a:extLst>
                </a:gridCol>
              </a:tblGrid>
              <a:tr h="496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Feature Selection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Gmean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  <a:effectLst/>
                        </a:rPr>
                        <a:t>AUC</a:t>
                      </a:r>
                      <a:endParaRPr lang="en-US" sz="19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b"/>
                </a:tc>
                <a:extLst>
                  <a:ext uri="{0D108BD9-81ED-4DB2-BD59-A6C34878D82A}">
                    <a16:rowId xmlns:a16="http://schemas.microsoft.com/office/drawing/2014/main" val="2359817046"/>
                  </a:ext>
                </a:extLst>
              </a:tr>
              <a:tr h="496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Importance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0.572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0.695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0.288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0.631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0.673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0.585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extLst>
                  <a:ext uri="{0D108BD9-81ED-4DB2-BD59-A6C34878D82A}">
                    <a16:rowId xmlns:a16="http://schemas.microsoft.com/office/drawing/2014/main" val="2247474258"/>
                  </a:ext>
                </a:extLst>
              </a:tr>
              <a:tr h="496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Lasso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0.598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0.683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0.279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0.6287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0.668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0.586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extLst>
                  <a:ext uri="{0D108BD9-81ED-4DB2-BD59-A6C34878D82A}">
                    <a16:rowId xmlns:a16="http://schemas.microsoft.com/office/drawing/2014/main" val="3315883253"/>
                  </a:ext>
                </a:extLst>
              </a:tr>
              <a:tr h="496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Importance+Lasso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0.568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0.692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0.277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0.635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0.673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0.586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extLst>
                  <a:ext uri="{0D108BD9-81ED-4DB2-BD59-A6C34878D82A}">
                    <a16:rowId xmlns:a16="http://schemas.microsoft.com/office/drawing/2014/main" val="1787086598"/>
                  </a:ext>
                </a:extLst>
              </a:tr>
              <a:tr h="496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Elastic Net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0.569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0.694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0.282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0.628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0.673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0.583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204" marR="75204" marT="86166" marB="86166" anchor="ctr"/>
                </a:tc>
                <a:extLst>
                  <a:ext uri="{0D108BD9-81ED-4DB2-BD59-A6C34878D82A}">
                    <a16:rowId xmlns:a16="http://schemas.microsoft.com/office/drawing/2014/main" val="4037425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7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AAC5-68BC-4EB7-A393-CAFB4C08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Near Zero Variance Predictors and Feature Selection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8F42D-D04D-4AB6-B9FD-CF13289A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393" y="1690688"/>
            <a:ext cx="5157787" cy="82391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Alcoholism and Handicap Present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BB9474-A0F1-4381-B3BB-9D4AD95AAC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6573" y="2718277"/>
            <a:ext cx="5819426" cy="3488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386D6-177B-42A0-8CD5-44ADC707D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412408" cy="82391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Alcoholism and Handicap absent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B63869-0E77-4F2F-A57A-DE97072B88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2718277"/>
            <a:ext cx="5986935" cy="34885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5E892F-6DF3-4C22-90E6-90BA390E5597}"/>
                  </a:ext>
                </a:extLst>
              </p14:cNvPr>
              <p14:cNvContentPartPr/>
              <p14:nvPr/>
            </p14:nvContentPartPr>
            <p14:xfrm>
              <a:off x="2111393" y="161157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5E892F-6DF3-4C22-90E6-90BA390E55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3393" y="150393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9F73B8-D284-4BF8-9A2D-6B2C831B0B09}"/>
                  </a:ext>
                </a:extLst>
              </p14:cNvPr>
              <p14:cNvContentPartPr/>
              <p14:nvPr/>
            </p14:nvContentPartPr>
            <p14:xfrm>
              <a:off x="2195993" y="190389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9F73B8-D284-4BF8-9A2D-6B2C831B0B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7993" y="179589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0E3DB5-94F1-4812-B29D-CA29DBF4A268}"/>
                  </a:ext>
                </a:extLst>
              </p14:cNvPr>
              <p14:cNvContentPartPr/>
              <p14:nvPr/>
            </p14:nvContentPartPr>
            <p14:xfrm>
              <a:off x="2243153" y="202629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0E3DB5-94F1-4812-B29D-CA29DBF4A2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5153" y="191865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14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1226-B3D5-4A13-839A-5F20FEE7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Feature Selection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37156-4F68-4621-B80A-C5817F809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85128"/>
            <a:ext cx="5157787" cy="82391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16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Results of the model with and without Handicap and Alcoholism</a:t>
            </a:r>
            <a:endParaRPr lang="en-US" sz="1600" b="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C78F22-BF25-4C87-A583-44CFB585E0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8346409"/>
              </p:ext>
            </p:extLst>
          </p:nvPr>
        </p:nvGraphicFramePr>
        <p:xfrm>
          <a:off x="839788" y="3805852"/>
          <a:ext cx="5157788" cy="108481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18896">
                  <a:extLst>
                    <a:ext uri="{9D8B030D-6E8A-4147-A177-3AD203B41FA5}">
                      <a16:colId xmlns:a16="http://schemas.microsoft.com/office/drawing/2014/main" val="3015543890"/>
                    </a:ext>
                  </a:extLst>
                </a:gridCol>
                <a:gridCol w="737651">
                  <a:extLst>
                    <a:ext uri="{9D8B030D-6E8A-4147-A177-3AD203B41FA5}">
                      <a16:colId xmlns:a16="http://schemas.microsoft.com/office/drawing/2014/main" val="2472216986"/>
                    </a:ext>
                  </a:extLst>
                </a:gridCol>
                <a:gridCol w="696671">
                  <a:extLst>
                    <a:ext uri="{9D8B030D-6E8A-4147-A177-3AD203B41FA5}">
                      <a16:colId xmlns:a16="http://schemas.microsoft.com/office/drawing/2014/main" val="522524107"/>
                    </a:ext>
                  </a:extLst>
                </a:gridCol>
                <a:gridCol w="692630">
                  <a:extLst>
                    <a:ext uri="{9D8B030D-6E8A-4147-A177-3AD203B41FA5}">
                      <a16:colId xmlns:a16="http://schemas.microsoft.com/office/drawing/2014/main" val="1430469435"/>
                    </a:ext>
                  </a:extLst>
                </a:gridCol>
                <a:gridCol w="747464">
                  <a:extLst>
                    <a:ext uri="{9D8B030D-6E8A-4147-A177-3AD203B41FA5}">
                      <a16:colId xmlns:a16="http://schemas.microsoft.com/office/drawing/2014/main" val="3127349990"/>
                    </a:ext>
                  </a:extLst>
                </a:gridCol>
                <a:gridCol w="623367">
                  <a:extLst>
                    <a:ext uri="{9D8B030D-6E8A-4147-A177-3AD203B41FA5}">
                      <a16:colId xmlns:a16="http://schemas.microsoft.com/office/drawing/2014/main" val="4253035040"/>
                    </a:ext>
                  </a:extLst>
                </a:gridCol>
                <a:gridCol w="630294">
                  <a:extLst>
                    <a:ext uri="{9D8B030D-6E8A-4147-A177-3AD203B41FA5}">
                      <a16:colId xmlns:a16="http://schemas.microsoft.com/office/drawing/2014/main" val="2141642520"/>
                    </a:ext>
                  </a:extLst>
                </a:gridCol>
                <a:gridCol w="510815">
                  <a:extLst>
                    <a:ext uri="{9D8B030D-6E8A-4147-A177-3AD203B41FA5}">
                      <a16:colId xmlns:a16="http://schemas.microsoft.com/office/drawing/2014/main" val="1948813854"/>
                    </a:ext>
                  </a:extLst>
                </a:gridCol>
              </a:tblGrid>
              <a:tr h="524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Handicap+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Alcoholism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Sensitivity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Specificity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Precision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Gmean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Accuracy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val="4287483827"/>
                  </a:ext>
                </a:extLst>
              </a:tr>
              <a:tr h="203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0.568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val="503286254"/>
                  </a:ext>
                </a:extLst>
              </a:tr>
              <a:tr h="1691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0.5857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val="719160529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935B8-F5B6-4AC9-AEFC-24DF6279E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828799"/>
            <a:ext cx="5268568" cy="15365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en-US" sz="16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feature selection following features were deleted from the dataset: 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AppointmentDay_Thursday</a:t>
            </a:r>
            <a:r>
              <a:rPr lang="en-US" sz="12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0" dirty="0" err="1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AppointmentDay_Friday</a:t>
            </a:r>
            <a:r>
              <a:rPr lang="en-US" sz="12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0" dirty="0" err="1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AppointmentDay_Wednesday</a:t>
            </a:r>
            <a:r>
              <a:rPr lang="en-US" sz="12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Calling_time..</a:t>
            </a:r>
            <a:r>
              <a:rPr lang="en-US" sz="1200" b="0" dirty="0" err="1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hour.in.a.day</a:t>
            </a:r>
            <a:r>
              <a:rPr lang="en-US" sz="1200" b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., Age, Month_6.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90B128E-3A12-4729-9244-FFBC7D85A89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91887905"/>
              </p:ext>
            </p:extLst>
          </p:nvPr>
        </p:nvGraphicFramePr>
        <p:xfrm>
          <a:off x="6194426" y="3805852"/>
          <a:ext cx="5183188" cy="108481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33317">
                  <a:extLst>
                    <a:ext uri="{9D8B030D-6E8A-4147-A177-3AD203B41FA5}">
                      <a16:colId xmlns:a16="http://schemas.microsoft.com/office/drawing/2014/main" val="3576680187"/>
                    </a:ext>
                  </a:extLst>
                </a:gridCol>
                <a:gridCol w="711668">
                  <a:extLst>
                    <a:ext uri="{9D8B030D-6E8A-4147-A177-3AD203B41FA5}">
                      <a16:colId xmlns:a16="http://schemas.microsoft.com/office/drawing/2014/main" val="3944043307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4237736843"/>
                    </a:ext>
                  </a:extLst>
                </a:gridCol>
                <a:gridCol w="751623">
                  <a:extLst>
                    <a:ext uri="{9D8B030D-6E8A-4147-A177-3AD203B41FA5}">
                      <a16:colId xmlns:a16="http://schemas.microsoft.com/office/drawing/2014/main" val="2827904353"/>
                    </a:ext>
                  </a:extLst>
                </a:gridCol>
                <a:gridCol w="689084">
                  <a:extLst>
                    <a:ext uri="{9D8B030D-6E8A-4147-A177-3AD203B41FA5}">
                      <a16:colId xmlns:a16="http://schemas.microsoft.com/office/drawing/2014/main" val="3072353317"/>
                    </a:ext>
                  </a:extLst>
                </a:gridCol>
                <a:gridCol w="577325">
                  <a:extLst>
                    <a:ext uri="{9D8B030D-6E8A-4147-A177-3AD203B41FA5}">
                      <a16:colId xmlns:a16="http://schemas.microsoft.com/office/drawing/2014/main" val="2038252243"/>
                    </a:ext>
                  </a:extLst>
                </a:gridCol>
                <a:gridCol w="683873">
                  <a:extLst>
                    <a:ext uri="{9D8B030D-6E8A-4147-A177-3AD203B41FA5}">
                      <a16:colId xmlns:a16="http://schemas.microsoft.com/office/drawing/2014/main" val="2405380740"/>
                    </a:ext>
                  </a:extLst>
                </a:gridCol>
                <a:gridCol w="481201">
                  <a:extLst>
                    <a:ext uri="{9D8B030D-6E8A-4147-A177-3AD203B41FA5}">
                      <a16:colId xmlns:a16="http://schemas.microsoft.com/office/drawing/2014/main" val="3108435511"/>
                    </a:ext>
                  </a:extLst>
                </a:gridCol>
              </a:tblGrid>
              <a:tr h="548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Removed variables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Sensitivity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Specificity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Precision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Gmean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extLst>
                  <a:ext uri="{0D108BD9-81ED-4DB2-BD59-A6C34878D82A}">
                    <a16:rowId xmlns:a16="http://schemas.microsoft.com/office/drawing/2014/main" val="3397779025"/>
                  </a:ext>
                </a:extLst>
              </a:tr>
              <a:tr h="268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0.568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extLst>
                  <a:ext uri="{0D108BD9-81ED-4DB2-BD59-A6C34878D82A}">
                    <a16:rowId xmlns:a16="http://schemas.microsoft.com/office/drawing/2014/main" val="3895984747"/>
                  </a:ext>
                </a:extLst>
              </a:tr>
              <a:tr h="268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0.556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39" marR="62539" marT="0" marB="0" anchor="ctr"/>
                </a:tc>
                <a:extLst>
                  <a:ext uri="{0D108BD9-81ED-4DB2-BD59-A6C34878D82A}">
                    <a16:rowId xmlns:a16="http://schemas.microsoft.com/office/drawing/2014/main" val="220319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0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82BB-58F1-4ED1-962D-FECBE61A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Final Model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8C279A-FA76-4B1A-8498-B4B7A38E0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891813"/>
              </p:ext>
            </p:extLst>
          </p:nvPr>
        </p:nvGraphicFramePr>
        <p:xfrm>
          <a:off x="4654296" y="2481898"/>
          <a:ext cx="7214618" cy="1866773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91676">
                  <a:extLst>
                    <a:ext uri="{9D8B030D-6E8A-4147-A177-3AD203B41FA5}">
                      <a16:colId xmlns:a16="http://schemas.microsoft.com/office/drawing/2014/main" val="1015142142"/>
                    </a:ext>
                  </a:extLst>
                </a:gridCol>
                <a:gridCol w="1207518">
                  <a:extLst>
                    <a:ext uri="{9D8B030D-6E8A-4147-A177-3AD203B41FA5}">
                      <a16:colId xmlns:a16="http://schemas.microsoft.com/office/drawing/2014/main" val="885875189"/>
                    </a:ext>
                  </a:extLst>
                </a:gridCol>
                <a:gridCol w="1207518">
                  <a:extLst>
                    <a:ext uri="{9D8B030D-6E8A-4147-A177-3AD203B41FA5}">
                      <a16:colId xmlns:a16="http://schemas.microsoft.com/office/drawing/2014/main" val="748978707"/>
                    </a:ext>
                  </a:extLst>
                </a:gridCol>
                <a:gridCol w="1122829">
                  <a:extLst>
                    <a:ext uri="{9D8B030D-6E8A-4147-A177-3AD203B41FA5}">
                      <a16:colId xmlns:a16="http://schemas.microsoft.com/office/drawing/2014/main" val="2949163222"/>
                    </a:ext>
                  </a:extLst>
                </a:gridCol>
                <a:gridCol w="934632">
                  <a:extLst>
                    <a:ext uri="{9D8B030D-6E8A-4147-A177-3AD203B41FA5}">
                      <a16:colId xmlns:a16="http://schemas.microsoft.com/office/drawing/2014/main" val="3999571046"/>
                    </a:ext>
                  </a:extLst>
                </a:gridCol>
                <a:gridCol w="1122829">
                  <a:extLst>
                    <a:ext uri="{9D8B030D-6E8A-4147-A177-3AD203B41FA5}">
                      <a16:colId xmlns:a16="http://schemas.microsoft.com/office/drawing/2014/main" val="2052518862"/>
                    </a:ext>
                  </a:extLst>
                </a:gridCol>
                <a:gridCol w="727616">
                  <a:extLst>
                    <a:ext uri="{9D8B030D-6E8A-4147-A177-3AD203B41FA5}">
                      <a16:colId xmlns:a16="http://schemas.microsoft.com/office/drawing/2014/main" val="2911913609"/>
                    </a:ext>
                  </a:extLst>
                </a:gridCol>
              </a:tblGrid>
              <a:tr h="4368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Model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Sensitivity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Specificity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Precision</a:t>
                      </a:r>
                      <a:endParaRPr lang="en-US" sz="13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Gmean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Accuracy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AUC</a:t>
                      </a:r>
                      <a:endParaRPr lang="en-US" sz="1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101626" marT="101626" marB="101626" anchor="b"/>
                </a:tc>
                <a:extLst>
                  <a:ext uri="{0D108BD9-81ED-4DB2-BD59-A6C34878D82A}">
                    <a16:rowId xmlns:a16="http://schemas.microsoft.com/office/drawing/2014/main" val="4250416384"/>
                  </a:ext>
                </a:extLst>
              </a:tr>
              <a:tr h="363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GLM</a:t>
                      </a:r>
                      <a:endParaRPr lang="en-US" sz="10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0.568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0.692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0.277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0.635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0.673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0.586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extLst>
                  <a:ext uri="{0D108BD9-81ED-4DB2-BD59-A6C34878D82A}">
                    <a16:rowId xmlns:a16="http://schemas.microsoft.com/office/drawing/2014/main" val="799483575"/>
                  </a:ext>
                </a:extLst>
              </a:tr>
              <a:tr h="533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 Forest</a:t>
                      </a:r>
                      <a:endParaRPr lang="en-US" sz="10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0.106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0.958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0.835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0.319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0.810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0.594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extLst>
                  <a:ext uri="{0D108BD9-81ED-4DB2-BD59-A6C34878D82A}">
                    <a16:rowId xmlns:a16="http://schemas.microsoft.com/office/drawing/2014/main" val="3769329109"/>
                  </a:ext>
                </a:extLst>
              </a:tr>
              <a:tr h="533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Decision Tree</a:t>
                      </a:r>
                      <a:endParaRPr lang="en-US" sz="10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0.317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0.894</a:t>
                      </a:r>
                      <a:endParaRPr lang="en-US" sz="10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0.894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0.532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0.707</a:t>
                      </a:r>
                      <a:endParaRPr lang="en-US" sz="1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0.606</a:t>
                      </a:r>
                      <a:endParaRPr lang="en-US" sz="10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377" marR="88076" marT="88076" marB="88076" anchor="ctr"/>
                </a:tc>
                <a:extLst>
                  <a:ext uri="{0D108BD9-81ED-4DB2-BD59-A6C34878D82A}">
                    <a16:rowId xmlns:a16="http://schemas.microsoft.com/office/drawing/2014/main" val="16337197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3557BF-FC75-4122-A760-C31FD5DA57C7}"/>
                  </a:ext>
                </a:extLst>
              </p14:cNvPr>
              <p14:cNvContentPartPr/>
              <p14:nvPr/>
            </p14:nvContentPartPr>
            <p14:xfrm>
              <a:off x="3320217" y="3544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3557BF-FC75-4122-A760-C31FD5DA57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577" y="343693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147D4B-67BA-4DA1-BE6D-C33398A4E78C}"/>
                  </a:ext>
                </a:extLst>
              </p14:cNvPr>
              <p14:cNvContentPartPr/>
              <p14:nvPr/>
            </p14:nvContentPartPr>
            <p14:xfrm>
              <a:off x="5662017" y="380161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147D4B-67BA-4DA1-BE6D-C33398A4E7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4377" y="369397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052B2D-8E03-447F-A3F0-E351B7ABC7D0}"/>
                  </a:ext>
                </a:extLst>
              </p14:cNvPr>
              <p14:cNvContentPartPr/>
              <p14:nvPr/>
            </p14:nvContentPartPr>
            <p14:xfrm>
              <a:off x="5518017" y="3447019"/>
              <a:ext cx="27360" cy="14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052B2D-8E03-447F-A3F0-E351B7ABC7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0377" y="3339019"/>
                <a:ext cx="630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77033-6931-4659-BBFA-A3E0B36A33CD}"/>
                  </a:ext>
                </a:extLst>
              </p14:cNvPr>
              <p14:cNvContentPartPr/>
              <p14:nvPr/>
            </p14:nvContentPartPr>
            <p14:xfrm>
              <a:off x="5495393" y="2563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77033-6931-4659-BBFA-A3E0B36A33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7753" y="245613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4F344-A370-49E3-9D8E-E71842DE86A7}"/>
                  </a:ext>
                </a:extLst>
              </p14:cNvPr>
              <p14:cNvContentPartPr/>
              <p14:nvPr/>
            </p14:nvContentPartPr>
            <p14:xfrm>
              <a:off x="5466593" y="2490332"/>
              <a:ext cx="19800" cy="54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4F344-A370-49E3-9D8E-E71842DE86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8953" y="2382692"/>
                <a:ext cx="55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01DFEB-BEB9-4262-BB55-18A2BA64C8C4}"/>
                  </a:ext>
                </a:extLst>
              </p14:cNvPr>
              <p14:cNvContentPartPr/>
              <p14:nvPr/>
            </p14:nvContentPartPr>
            <p14:xfrm>
              <a:off x="5101913" y="2262092"/>
              <a:ext cx="547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01DFEB-BEB9-4262-BB55-18A2BA64C8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3913" y="2154092"/>
                <a:ext cx="90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75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B70EA56F-529D-46DB-BA72-7D94966B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8" r="15245" b="-1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0D798-5ECF-4D6A-B98F-E72CED84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77" y="1343919"/>
            <a:ext cx="1624135" cy="1081383"/>
          </a:xfrm>
        </p:spPr>
        <p:txBody>
          <a:bodyPr>
            <a:normAutofit/>
          </a:bodyPr>
          <a:lstStyle/>
          <a:p>
            <a:r>
              <a:rPr lang="en-US" sz="3600" dirty="0"/>
              <a:t>Outline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093DCB7-950D-4884-936C-9A19B3E30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078355"/>
              </p:ext>
            </p:extLst>
          </p:nvPr>
        </p:nvGraphicFramePr>
        <p:xfrm>
          <a:off x="6381750" y="2119313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50A48B-264F-4F0A-9EFB-2C8FB53A72BE}"/>
                  </a:ext>
                </a:extLst>
              </p14:cNvPr>
              <p14:cNvContentPartPr/>
              <p14:nvPr/>
            </p14:nvContentPartPr>
            <p14:xfrm>
              <a:off x="7811119" y="22368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50A48B-264F-4F0A-9EFB-2C8FB53A72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2479" y="222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2755023-882A-4E7B-8D8E-6A4DCF7CCAF8}"/>
                  </a:ext>
                </a:extLst>
              </p14:cNvPr>
              <p14:cNvContentPartPr/>
              <p14:nvPr/>
            </p14:nvContentPartPr>
            <p14:xfrm>
              <a:off x="10491473" y="162093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2755023-882A-4E7B-8D8E-6A4DCF7CCA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82833" y="16122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7EC474-A0B1-4364-BF75-39983DD65789}"/>
                  </a:ext>
                </a:extLst>
              </p14:cNvPr>
              <p14:cNvContentPartPr/>
              <p14:nvPr/>
            </p14:nvContentPartPr>
            <p14:xfrm>
              <a:off x="9878753" y="97041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7EC474-A0B1-4364-BF75-39983DD657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74433" y="966092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294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8A4533-A787-483F-8FF1-007F50A3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33062"/>
              </p:ext>
            </p:extLst>
          </p:nvPr>
        </p:nvGraphicFramePr>
        <p:xfrm>
          <a:off x="2704287" y="5664767"/>
          <a:ext cx="6525705" cy="779082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3465077">
                  <a:extLst>
                    <a:ext uri="{9D8B030D-6E8A-4147-A177-3AD203B41FA5}">
                      <a16:colId xmlns:a16="http://schemas.microsoft.com/office/drawing/2014/main" val="3308567331"/>
                    </a:ext>
                  </a:extLst>
                </a:gridCol>
                <a:gridCol w="3060628">
                  <a:extLst>
                    <a:ext uri="{9D8B030D-6E8A-4147-A177-3AD203B41FA5}">
                      <a16:colId xmlns:a16="http://schemas.microsoft.com/office/drawing/2014/main" val="2266744933"/>
                    </a:ext>
                  </a:extLst>
                </a:gridCol>
              </a:tblGrid>
              <a:tr h="275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Elapsed (real time)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extLst>
                  <a:ext uri="{0D108BD9-81ED-4DB2-BD59-A6C34878D82A}">
                    <a16:rowId xmlns:a16="http://schemas.microsoft.com/office/drawing/2014/main" val="172657548"/>
                  </a:ext>
                </a:extLst>
              </a:tr>
              <a:tr h="244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GLM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0.99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extLst>
                  <a:ext uri="{0D108BD9-81ED-4DB2-BD59-A6C34878D82A}">
                    <a16:rowId xmlns:a16="http://schemas.microsoft.com/office/drawing/2014/main" val="4120792513"/>
                  </a:ext>
                </a:extLst>
              </a:tr>
              <a:tr h="244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Random Forest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56.42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54" marR="48454" marT="0" marB="0" anchor="ctr"/>
                </a:tc>
                <a:extLst>
                  <a:ext uri="{0D108BD9-81ED-4DB2-BD59-A6C34878D82A}">
                    <a16:rowId xmlns:a16="http://schemas.microsoft.com/office/drawing/2014/main" val="103913141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E540376-D31C-40E2-A5D5-DA49BA4A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3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Final Model After Tuning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2C1009-F14C-4CEE-8BC8-17E5A9997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50097"/>
              </p:ext>
            </p:extLst>
          </p:nvPr>
        </p:nvGraphicFramePr>
        <p:xfrm>
          <a:off x="841379" y="1475583"/>
          <a:ext cx="10512421" cy="3906834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403545">
                  <a:extLst>
                    <a:ext uri="{9D8B030D-6E8A-4147-A177-3AD203B41FA5}">
                      <a16:colId xmlns:a16="http://schemas.microsoft.com/office/drawing/2014/main" val="3430035064"/>
                    </a:ext>
                  </a:extLst>
                </a:gridCol>
                <a:gridCol w="1422978">
                  <a:extLst>
                    <a:ext uri="{9D8B030D-6E8A-4147-A177-3AD203B41FA5}">
                      <a16:colId xmlns:a16="http://schemas.microsoft.com/office/drawing/2014/main" val="565110380"/>
                    </a:ext>
                  </a:extLst>
                </a:gridCol>
                <a:gridCol w="1438035">
                  <a:extLst>
                    <a:ext uri="{9D8B030D-6E8A-4147-A177-3AD203B41FA5}">
                      <a16:colId xmlns:a16="http://schemas.microsoft.com/office/drawing/2014/main" val="37260708"/>
                    </a:ext>
                  </a:extLst>
                </a:gridCol>
                <a:gridCol w="1428625">
                  <a:extLst>
                    <a:ext uri="{9D8B030D-6E8A-4147-A177-3AD203B41FA5}">
                      <a16:colId xmlns:a16="http://schemas.microsoft.com/office/drawing/2014/main" val="3232448716"/>
                    </a:ext>
                  </a:extLst>
                </a:gridCol>
                <a:gridCol w="1337391">
                  <a:extLst>
                    <a:ext uri="{9D8B030D-6E8A-4147-A177-3AD203B41FA5}">
                      <a16:colId xmlns:a16="http://schemas.microsoft.com/office/drawing/2014/main" val="893055426"/>
                    </a:ext>
                  </a:extLst>
                </a:gridCol>
                <a:gridCol w="1180218">
                  <a:extLst>
                    <a:ext uri="{9D8B030D-6E8A-4147-A177-3AD203B41FA5}">
                      <a16:colId xmlns:a16="http://schemas.microsoft.com/office/drawing/2014/main" val="3008350581"/>
                    </a:ext>
                  </a:extLst>
                </a:gridCol>
                <a:gridCol w="1326476">
                  <a:extLst>
                    <a:ext uri="{9D8B030D-6E8A-4147-A177-3AD203B41FA5}">
                      <a16:colId xmlns:a16="http://schemas.microsoft.com/office/drawing/2014/main" val="3007986267"/>
                    </a:ext>
                  </a:extLst>
                </a:gridCol>
                <a:gridCol w="975153">
                  <a:extLst>
                    <a:ext uri="{9D8B030D-6E8A-4147-A177-3AD203B41FA5}">
                      <a16:colId xmlns:a16="http://schemas.microsoft.com/office/drawing/2014/main" val="3709590013"/>
                    </a:ext>
                  </a:extLst>
                </a:gridCol>
              </a:tblGrid>
              <a:tr h="828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Balancing Method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 err="1">
                          <a:solidFill>
                            <a:schemeClr val="tx1"/>
                          </a:solidFill>
                          <a:effectLst/>
                        </a:rPr>
                        <a:t>Gmean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AUC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17630" marB="88149" anchor="ctr"/>
                </a:tc>
                <a:extLst>
                  <a:ext uri="{0D108BD9-81ED-4DB2-BD59-A6C34878D82A}">
                    <a16:rowId xmlns:a16="http://schemas.microsoft.com/office/drawing/2014/main" val="1722200584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5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DBSMOTE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0.568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0.692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0.277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0.635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0.673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0.586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extLst>
                  <a:ext uri="{0D108BD9-81ED-4DB2-BD59-A6C34878D82A}">
                    <a16:rowId xmlns:a16="http://schemas.microsoft.com/office/drawing/2014/main" val="3960682389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DBSMOTE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0.508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0.774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0.514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0.627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0.728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0.6019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extLst>
                  <a:ext uri="{0D108BD9-81ED-4DB2-BD59-A6C34878D82A}">
                    <a16:rowId xmlns:a16="http://schemas.microsoft.com/office/drawing/2014/main" val="3032723891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DBSMOTE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0.317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0.894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0.894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0.532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0.708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0.606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64941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 dirty="0">
                          <a:solidFill>
                            <a:schemeClr val="tx1"/>
                          </a:solidFill>
                          <a:effectLst/>
                        </a:rPr>
                        <a:t>GLM</a:t>
                      </a:r>
                      <a:endParaRPr lang="en-US" sz="1500" b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ADASYN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0.6516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0.335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0.6886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0.7146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0.621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rgbClr val="FFC000"/>
                        </a:gs>
                        <a:gs pos="66000">
                          <a:srgbClr val="FFC000">
                            <a:alpha val="58000"/>
                          </a:srgbClr>
                        </a:gs>
                        <a:gs pos="83000">
                          <a:srgbClr val="FFC000">
                            <a:alpha val="52000"/>
                          </a:srgbClr>
                        </a:gs>
                        <a:gs pos="100000">
                          <a:srgbClr val="FFFF0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7955950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5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ADASYN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0.643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0.692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0.9021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0.665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0.684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0.604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extLst>
                  <a:ext uri="{0D108BD9-81ED-4DB2-BD59-A6C34878D82A}">
                    <a16:rowId xmlns:a16="http://schemas.microsoft.com/office/drawing/2014/main" val="4036050876"/>
                  </a:ext>
                </a:extLst>
              </a:tr>
              <a:tr h="513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cap="none" spc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US" sz="1500" b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ADASYN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0.301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0.904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0.904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0.5218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0.674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0.603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6391" marT="26445" marB="88149" anchor="ctr"/>
                </a:tc>
                <a:extLst>
                  <a:ext uri="{0D108BD9-81ED-4DB2-BD59-A6C34878D82A}">
                    <a16:rowId xmlns:a16="http://schemas.microsoft.com/office/drawing/2014/main" val="222944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61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0A73-183E-4A9C-A9B8-5C4CAD40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Methodology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Framework 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7CA37E1-6BCF-4173-9FDF-69A9805760F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1826" r="14102"/>
          <a:stretch/>
        </p:blipFill>
        <p:spPr bwMode="auto">
          <a:xfrm>
            <a:off x="4305981" y="155542"/>
            <a:ext cx="6725743" cy="654691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510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D1EBD-FC06-4D06-B3CA-53A06C0C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Suggestions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3F185E-754D-47C5-9EE9-6E87C1796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7" r="29888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676AB5-FB7A-4444-91F9-33C06E7D2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086291"/>
              </p:ext>
            </p:extLst>
          </p:nvPr>
        </p:nvGraphicFramePr>
        <p:xfrm>
          <a:off x="4654296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223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2971-7E86-4DFC-8C17-89E782E7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accent2">
                    <a:lumMod val="50000"/>
                  </a:schemeClr>
                </a:solidFill>
              </a:rPr>
              <a:t>Recommendations for future research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2DE0F5-2441-42B8-A3CC-0DDDDDEBD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2792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2278DD-957A-46F1-B199-1227AB390C4C}"/>
                  </a:ext>
                </a:extLst>
              </p14:cNvPr>
              <p14:cNvContentPartPr/>
              <p14:nvPr/>
            </p14:nvContentPartPr>
            <p14:xfrm>
              <a:off x="6817257" y="182809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2278DD-957A-46F1-B199-1227AB390C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9257" y="172045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D8527B8-EF51-4311-B33F-EE8708D64E94}"/>
                  </a:ext>
                </a:extLst>
              </p14:cNvPr>
              <p14:cNvContentPartPr/>
              <p14:nvPr/>
            </p14:nvContentPartPr>
            <p14:xfrm>
              <a:off x="2261457" y="3240019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D8527B8-EF51-4311-B33F-EE8708D64E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3817" y="3132379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CDA3237-D14C-40A6-8D28-FBA818982C14}"/>
              </a:ext>
            </a:extLst>
          </p:cNvPr>
          <p:cNvGrpSpPr/>
          <p:nvPr/>
        </p:nvGrpSpPr>
        <p:grpSpPr>
          <a:xfrm>
            <a:off x="2325897" y="2806579"/>
            <a:ext cx="360" cy="360"/>
            <a:chOff x="2325897" y="2806579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685E17-91E9-43DA-A3DE-F992BADAD474}"/>
                    </a:ext>
                  </a:extLst>
                </p14:cNvPr>
                <p14:cNvContentPartPr/>
                <p14:nvPr/>
              </p14:nvContentPartPr>
              <p14:xfrm>
                <a:off x="2325897" y="2806579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685E17-91E9-43DA-A3DE-F992BADAD4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08257" y="269857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B5D359-BBEA-4C9F-A359-5BA7642F2188}"/>
                    </a:ext>
                  </a:extLst>
                </p14:cNvPr>
                <p14:cNvContentPartPr/>
                <p14:nvPr/>
              </p14:nvContentPartPr>
              <p14:xfrm>
                <a:off x="2325897" y="2806579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B5D359-BBEA-4C9F-A359-5BA7642F21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08257" y="269857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3D9F678-91D9-4246-A3CE-2ACFEFF11DB2}"/>
                  </a:ext>
                </a:extLst>
              </p14:cNvPr>
              <p14:cNvContentPartPr/>
              <p14:nvPr/>
            </p14:nvContentPartPr>
            <p14:xfrm>
              <a:off x="1507257" y="320833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3D9F678-91D9-4246-A3CE-2ACFEFF11D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89617" y="3100339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646619A-5581-493E-B218-FD471515B46F}"/>
              </a:ext>
            </a:extLst>
          </p:cNvPr>
          <p:cNvGrpSpPr/>
          <p:nvPr/>
        </p:nvGrpSpPr>
        <p:grpSpPr>
          <a:xfrm>
            <a:off x="2597918" y="3191110"/>
            <a:ext cx="360" cy="360"/>
            <a:chOff x="2422017" y="3095299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6079EF-46DB-4DCF-9ECA-C2CF8EE66C9C}"/>
                    </a:ext>
                  </a:extLst>
                </p14:cNvPr>
                <p14:cNvContentPartPr/>
                <p14:nvPr/>
              </p14:nvContentPartPr>
              <p14:xfrm>
                <a:off x="2422017" y="3095299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6079EF-46DB-4DCF-9ECA-C2CF8EE66C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4377" y="298765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F3E61A-5E23-4BA6-A1C0-6FEFC8DEF2AF}"/>
                    </a:ext>
                  </a:extLst>
                </p14:cNvPr>
                <p14:cNvContentPartPr/>
                <p14:nvPr/>
              </p14:nvContentPartPr>
              <p14:xfrm>
                <a:off x="2422017" y="3095299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F3E61A-5E23-4BA6-A1C0-6FEFC8DEF2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4377" y="298765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4665350-42CC-498D-A31F-A283964719F1}"/>
                  </a:ext>
                </a:extLst>
              </p14:cNvPr>
              <p14:cNvContentPartPr/>
              <p14:nvPr/>
            </p14:nvContentPartPr>
            <p14:xfrm>
              <a:off x="2582217" y="4795939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4665350-42CC-498D-A31F-A283964719F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4217" y="468829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80E68A-B89C-4D12-A009-0D317DD665AB}"/>
                  </a:ext>
                </a:extLst>
              </p14:cNvPr>
              <p14:cNvContentPartPr/>
              <p14:nvPr/>
            </p14:nvContentPartPr>
            <p14:xfrm>
              <a:off x="3945537" y="3641059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80E68A-B89C-4D12-A009-0D317DD665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27897" y="353305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6A2F5ED-7EF9-44EE-A808-7AED6BB18FCF}"/>
                  </a:ext>
                </a:extLst>
              </p14:cNvPr>
              <p14:cNvContentPartPr/>
              <p14:nvPr/>
            </p14:nvContentPartPr>
            <p14:xfrm>
              <a:off x="3159657" y="436321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6A2F5ED-7EF9-44EE-A808-7AED6BB18FC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41657" y="425557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4C2ED9E-B8D3-4F19-B585-B8189C404F23}"/>
                  </a:ext>
                </a:extLst>
              </p14:cNvPr>
              <p14:cNvContentPartPr/>
              <p14:nvPr/>
            </p14:nvContentPartPr>
            <p14:xfrm>
              <a:off x="3159657" y="4363219"/>
              <a:ext cx="4392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4C2ED9E-B8D3-4F19-B585-B8189C404F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41657" y="4255579"/>
                <a:ext cx="7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A6D2A3B-039F-434C-B786-206560170183}"/>
                  </a:ext>
                </a:extLst>
              </p14:cNvPr>
              <p14:cNvContentPartPr/>
              <p14:nvPr/>
            </p14:nvContentPartPr>
            <p14:xfrm>
              <a:off x="8293617" y="3227419"/>
              <a:ext cx="360" cy="28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A6D2A3B-039F-434C-B786-206560170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75617" y="3119779"/>
                <a:ext cx="36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047600C-B9AA-4500-BFDC-047F052038ED}"/>
                  </a:ext>
                </a:extLst>
              </p14:cNvPr>
              <p14:cNvContentPartPr/>
              <p14:nvPr/>
            </p14:nvContentPartPr>
            <p14:xfrm>
              <a:off x="6272217" y="833779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047600C-B9AA-4500-BFDC-047F052038E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54577" y="725779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3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AF345-F7C2-4506-8AB3-CBAE8309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DC0C6A-AEC2-42F5-943E-C6B903D6F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10905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02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C195AF-33D9-4A00-B325-C0F97136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808219-588D-4B5F-B7DB-C8236FC943F4}"/>
              </a:ext>
            </a:extLst>
          </p:cNvPr>
          <p:cNvSpPr txBox="1">
            <a:spLocks/>
          </p:cNvSpPr>
          <p:nvPr/>
        </p:nvSpPr>
        <p:spPr>
          <a:xfrm>
            <a:off x="966537" y="3002936"/>
            <a:ext cx="3665706" cy="2807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A person makes a doctor appointment, receives all the instructions and no-show. Who to blame?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Patient no-show is a prevalent problem in health care services.</a:t>
            </a:r>
          </a:p>
        </p:txBody>
      </p:sp>
      <p:graphicFrame>
        <p:nvGraphicFramePr>
          <p:cNvPr id="55" name="Diagram 54">
            <a:extLst>
              <a:ext uri="{FF2B5EF4-FFF2-40B4-BE49-F238E27FC236}">
                <a16:creationId xmlns:a16="http://schemas.microsoft.com/office/drawing/2014/main" id="{7328ECF9-573D-4A6C-91CF-3E505849B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939443"/>
              </p:ext>
            </p:extLst>
          </p:nvPr>
        </p:nvGraphicFramePr>
        <p:xfrm>
          <a:off x="4503906" y="1968270"/>
          <a:ext cx="7426698" cy="460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60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E5A2C-9EAD-445F-8345-CA1EF5B12EBE}"/>
              </a:ext>
            </a:extLst>
          </p:cNvPr>
          <p:cNvSpPr txBox="1">
            <a:spLocks/>
          </p:cNvSpPr>
          <p:nvPr/>
        </p:nvSpPr>
        <p:spPr>
          <a:xfrm>
            <a:off x="1734533" y="1062271"/>
            <a:ext cx="2684550" cy="5521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7B2ACCC-A90F-46EC-A47F-C27454B8B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23733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39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CC4D5-DF6B-4AF9-B493-9DF35046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Previous Related Studies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B36225-CBB4-436D-B6FE-C7D5301FC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90860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82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BD00A-A126-49C6-BD74-69BD6D26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Data Overview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7FE2A0B-7BA8-4D9F-817C-86DFBA8C7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128" y="2664886"/>
            <a:ext cx="4818888" cy="35507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The dataset represents healthcare information collected in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Espirito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 Santo, Brazil. The dataset that was downloaded from Kaggle 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) contains 72,607 cases observations and 16 variables in total (refer to the table below.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+mn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271CED-91F6-48B4-9348-BB3936578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22535"/>
              </p:ext>
            </p:extLst>
          </p:nvPr>
        </p:nvGraphicFramePr>
        <p:xfrm>
          <a:off x="630936" y="810065"/>
          <a:ext cx="5458969" cy="523788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396863">
                  <a:extLst>
                    <a:ext uri="{9D8B030D-6E8A-4147-A177-3AD203B41FA5}">
                      <a16:colId xmlns:a16="http://schemas.microsoft.com/office/drawing/2014/main" val="415051900"/>
                    </a:ext>
                  </a:extLst>
                </a:gridCol>
                <a:gridCol w="3062106">
                  <a:extLst>
                    <a:ext uri="{9D8B030D-6E8A-4147-A177-3AD203B41FA5}">
                      <a16:colId xmlns:a16="http://schemas.microsoft.com/office/drawing/2014/main" val="2895888230"/>
                    </a:ext>
                  </a:extLst>
                </a:gridCol>
              </a:tblGrid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Variable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3771195103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PatientId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Patient 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466605323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AppointmentID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Appointment ID for patient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2423054544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Patient 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250626184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Gender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Patient sex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1815230369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Month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Month of the appointment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233696168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AppointmentDay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Day of the appointment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55332104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Waiting_time..minute.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hospital waited for patient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2322686119"/>
                  </a:ext>
                </a:extLst>
              </a:tr>
              <a:tr h="47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Calling.time..hour.in.a.day.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The hour of calling to schedule an appointment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1368511985"/>
                  </a:ext>
                </a:extLst>
              </a:tr>
              <a:tr h="47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SMS_received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 of receiving reminder message or call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4013596545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 of being an alcoholic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3613614270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Financial_aid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 of having a financial support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161632010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Handicap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 of being handicap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2259219137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Hypertension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 of having high blood pressure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810378522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Diabetes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 of being diabetic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3558294093"/>
                  </a:ext>
                </a:extLst>
              </a:tr>
              <a:tr h="6869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time_b_appointment..day.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Number of days between two consecutive scheduled appointments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1714103877"/>
                  </a:ext>
                </a:extLst>
              </a:tr>
              <a:tr h="2576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Show.up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 – showed up, no – no-show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52" marR="82052" marT="0" marB="0"/>
                </a:tc>
                <a:extLst>
                  <a:ext uri="{0D108BD9-81ED-4DB2-BD59-A6C34878D82A}">
                    <a16:rowId xmlns:a16="http://schemas.microsoft.com/office/drawing/2014/main" val="123062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47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CD2F53-B003-4FD8-AC4E-42B4E9FC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07" y="965199"/>
            <a:ext cx="1835531" cy="492760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717DE-01E6-4FF7-A096-7285018E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D5F6-77AA-4DF0-B542-AE6157F0B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094" y="3070440"/>
            <a:ext cx="5465530" cy="3055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Exploration Analysis in Tableau</a:t>
            </a:r>
          </a:p>
          <a:p>
            <a:pPr marL="914400" lvl="1" indent="-457200">
              <a:buAutoNum type="arabicPeriod"/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Visualizing all variables regarding target value </a:t>
            </a:r>
          </a:p>
          <a:p>
            <a:pPr marL="914400" lvl="1" indent="-457200"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Recognition problems in dataset 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Unnecessary data </a:t>
            </a:r>
          </a:p>
          <a:p>
            <a:pPr marL="1371600" lvl="2" indent="-457200"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Imbalanced dataset </a:t>
            </a:r>
          </a:p>
          <a:p>
            <a:pPr marL="1371600" lvl="2" indent="-457200"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Outliers </a:t>
            </a:r>
          </a:p>
          <a:p>
            <a:pPr marL="914400" lvl="1" indent="-457200">
              <a:buAutoNum type="arabicPeriod"/>
            </a:pP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6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02681-0A0B-4258-BBB2-0FF0D612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chemeClr val="accent2">
                    <a:lumMod val="50000"/>
                  </a:schemeClr>
                </a:solidFill>
              </a:rPr>
              <a:t>Rstudio</a:t>
            </a:r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3024-B4F0-4F5C-BD6B-7419E9CAA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Import data </a:t>
            </a: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Data overview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77CE1-05CE-4584-ADC2-62D6213EF7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66513"/>
            <a:ext cx="6903720" cy="41249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11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117A9-B352-41EB-9B2B-6BDF3896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accent2">
                    <a:lumMod val="50000"/>
                  </a:schemeClr>
                </a:solidFill>
              </a:rPr>
              <a:t>Data Preparation 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0BF2-D5B1-4501-BD7A-8BFA33BEF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Onehot Encoding of Categorical variables.</a:t>
            </a:r>
          </a:p>
          <a:p>
            <a:pPr lvl="1"/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 AppointmentDay, Month Gender and Show.up</a:t>
            </a:r>
          </a:p>
          <a:p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Deleting created columns to avoid redundancy </a:t>
            </a:r>
          </a:p>
          <a:p>
            <a:pPr lvl="1"/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Gender_M, Show.up_no </a:t>
            </a:r>
          </a:p>
          <a:p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Deleting irrelevant variables</a:t>
            </a:r>
          </a:p>
          <a:p>
            <a:pPr lvl="1"/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PatientId, AppointmentID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Identifying Near Zero Variance predictors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Deleting AppointmentDay_Saturday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Handicap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Alcoholism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144AB-7754-41E6-BD38-5B8E4E60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773" y="2286000"/>
            <a:ext cx="6921940" cy="22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236</TotalTime>
  <Words>1224</Words>
  <Application>Microsoft Office PowerPoint</Application>
  <PresentationFormat>Widescreen</PresentationFormat>
  <Paragraphs>437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“No show to appointment” project</vt:lpstr>
      <vt:lpstr>Outline </vt:lpstr>
      <vt:lpstr>Motivation</vt:lpstr>
      <vt:lpstr>PowerPoint Presentation</vt:lpstr>
      <vt:lpstr>Previous Related Studies </vt:lpstr>
      <vt:lpstr>Data Overview </vt:lpstr>
      <vt:lpstr>Methodology </vt:lpstr>
      <vt:lpstr>Rstudio </vt:lpstr>
      <vt:lpstr>Data Preparation </vt:lpstr>
      <vt:lpstr>Near Zero Variance </vt:lpstr>
      <vt:lpstr>Near Zero Variance</vt:lpstr>
      <vt:lpstr>Cook’s Method </vt:lpstr>
      <vt:lpstr>Detecting and Deleting Outliers </vt:lpstr>
      <vt:lpstr>Splitting Data into Train and Test </vt:lpstr>
      <vt:lpstr>Enforcement Balancing Methods Comparison </vt:lpstr>
      <vt:lpstr>Feature Selection </vt:lpstr>
      <vt:lpstr>Near Zero Variance Predictors and Feature Selection </vt:lpstr>
      <vt:lpstr>Feature Selection </vt:lpstr>
      <vt:lpstr>Final Model</vt:lpstr>
      <vt:lpstr>Final Model After Tuning </vt:lpstr>
      <vt:lpstr>Methodology Framework </vt:lpstr>
      <vt:lpstr>Suggestions </vt:lpstr>
      <vt:lpstr>Recommendations for future research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“No show to appointment” project</dc:title>
  <dc:creator>Gaukhar Makhmetova</dc:creator>
  <cp:lastModifiedBy>Gaukhar Makhmetova</cp:lastModifiedBy>
  <cp:revision>1</cp:revision>
  <dcterms:created xsi:type="dcterms:W3CDTF">2021-04-06T20:41:43Z</dcterms:created>
  <dcterms:modified xsi:type="dcterms:W3CDTF">2021-05-19T01:56:23Z</dcterms:modified>
</cp:coreProperties>
</file>